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9" r:id="rId1"/>
  </p:sldMasterIdLst>
  <p:notesMasterIdLst>
    <p:notesMasterId r:id="rId9"/>
  </p:notesMasterIdLst>
  <p:sldIdLst>
    <p:sldId id="2329" r:id="rId2"/>
    <p:sldId id="4036" r:id="rId3"/>
    <p:sldId id="4051" r:id="rId4"/>
    <p:sldId id="4052" r:id="rId5"/>
    <p:sldId id="4053" r:id="rId6"/>
    <p:sldId id="4054" r:id="rId7"/>
    <p:sldId id="3996" r:id="rId8"/>
  </p:sldIdLst>
  <p:sldSz cx="12192000" cy="6858000"/>
  <p:notesSz cx="6858000" cy="9144000"/>
  <p:embeddedFontLst>
    <p:embeddedFont>
      <p:font typeface="배달의민족 주아" panose="020B0600000101010101" charset="-127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Noto Sans KR Medium" panose="020B0600000000000000" pitchFamily="34" charset="-127"/>
      <p:regular r:id="rId15"/>
    </p:embeddedFont>
    <p:embeddedFont>
      <p:font typeface="Pretendard ExtraBold" panose="02000903000000020004" pitchFamily="50" charset="-127"/>
      <p:bold r:id="rId16"/>
    </p:embeddedFont>
    <p:embeddedFont>
      <p:font typeface="Roboto" panose="02000000000000000000" pitchFamily="2" charset="0"/>
      <p:regular r:id="rId17"/>
      <p:bold r:id="rId18"/>
      <p:italic r:id="rId19"/>
      <p:boldItalic r:id="rId20"/>
    </p:embeddedFont>
    <p:embeddedFont>
      <p:font typeface="Roboto Black" panose="02000000000000000000" pitchFamily="2" charset="0"/>
      <p:bold r:id="rId21"/>
      <p:boldItalic r:id="rId22"/>
    </p:embeddedFont>
    <p:embeddedFont>
      <p:font typeface="Roboto Light" panose="02000000000000000000" pitchFamily="2" charset="0"/>
      <p:regular r:id="rId23"/>
      <p:italic r:id="rId24"/>
    </p:embeddedFont>
    <p:embeddedFont>
      <p:font typeface="Roboto Medium" panose="02000000000000000000" pitchFamily="2" charset="0"/>
      <p:regular r:id="rId25"/>
      <p:italic r:id="rId26"/>
    </p:embeddedFont>
    <p:embeddedFont>
      <p:font typeface="맑은 고딕" panose="020B0503020000020004" pitchFamily="50" charset="-127"/>
      <p:regular r:id="rId27"/>
      <p:bold r:id="rId28"/>
    </p:embeddedFont>
    <p:embeddedFont>
      <p:font typeface="한컴 말랑말랑 Bold" panose="020F0803000000000000" pitchFamily="34" charset="-127"/>
      <p:bold r:id="rId2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42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ch Goldberg" initials="BG" lastIdx="1" clrIdx="0">
    <p:extLst>
      <p:ext uri="{19B8F6BF-5375-455C-9EA6-DF929625EA0E}">
        <p15:presenceInfo xmlns:p15="http://schemas.microsoft.com/office/powerpoint/2012/main" userId="17d182ab9ade60d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741C"/>
    <a:srgbClr val="FF7C80"/>
    <a:srgbClr val="FF5050"/>
    <a:srgbClr val="FFDDDD"/>
    <a:srgbClr val="FFCCCC"/>
    <a:srgbClr val="003373"/>
    <a:srgbClr val="0000FF"/>
    <a:srgbClr val="000066"/>
    <a:srgbClr val="1E0050"/>
    <a:srgbClr val="3A45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07" autoAdjust="0"/>
    <p:restoredTop sz="90000" autoAdjust="0"/>
  </p:normalViewPr>
  <p:slideViewPr>
    <p:cSldViewPr snapToGrid="0">
      <p:cViewPr varScale="1">
        <p:scale>
          <a:sx n="100" d="100"/>
          <a:sy n="100" d="100"/>
        </p:scale>
        <p:origin x="72" y="96"/>
      </p:cViewPr>
      <p:guideLst>
        <p:guide orient="horz" pos="4042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4" d="100"/>
          <a:sy n="114" d="100"/>
        </p:scale>
        <p:origin x="3756" y="5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font" Target="fonts/font19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font" Target="fonts/font18.fntdata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24542D3B-E243-40E7-A8F7-BEF6A31740A3}" type="datetimeFigureOut">
              <a:rPr lang="ko-KR" altLang="en-US" smtClean="0"/>
              <a:pPr/>
              <a:t>2025-01-03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37D2CF7-406A-4368-89C1-C4212AF0FAA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6059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3FC40D-6FB9-1648-B027-EAD4E7DC4F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0535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8918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82889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8381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7644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274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0559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21"/>
          <p:cNvSpPr>
            <a:spLocks noGrp="1"/>
          </p:cNvSpPr>
          <p:nvPr>
            <p:ph type="pic" sz="quarter" idx="32"/>
          </p:nvPr>
        </p:nvSpPr>
        <p:spPr>
          <a:xfrm>
            <a:off x="839760" y="0"/>
            <a:ext cx="11352241" cy="68580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991811" y="5336991"/>
            <a:ext cx="3564164" cy="25235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sz="1800" b="0" i="0" spc="300" baseline="0">
                <a:solidFill>
                  <a:schemeClr val="tx2">
                    <a:lumMod val="40000"/>
                    <a:lumOff val="60000"/>
                  </a:schemeClr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r>
              <a:rPr lang="en-US" dirty="0"/>
              <a:t>Presentation template</a:t>
            </a:r>
            <a:endParaRPr lang="ru-RU" dirty="0"/>
          </a:p>
        </p:txBody>
      </p:sp>
      <p:sp>
        <p:nvSpPr>
          <p:cNvPr id="16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1919809" y="4256996"/>
            <a:ext cx="4896225" cy="862907"/>
          </a:xfrm>
          <a:prstGeom prst="rect">
            <a:avLst/>
          </a:prstGeom>
        </p:spPr>
        <p:txBody>
          <a:bodyPr/>
          <a:lstStyle>
            <a:lvl1pPr marL="0" marR="0" indent="0" algn="l" defTabSz="1219231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7000" b="0" i="0" kern="1200" baseline="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r>
              <a:rPr lang="en-US" sz="7000" b="0" i="0" dirty="0">
                <a:latin typeface="Roboto" charset="0"/>
                <a:ea typeface="Roboto" charset="0"/>
                <a:cs typeface="Roboto" charset="0"/>
              </a:rPr>
              <a:t>Name</a:t>
            </a:r>
            <a:endParaRPr lang="ru-RU" sz="7000" b="0" i="0" dirty="0">
              <a:latin typeface="Roboto" charset="0"/>
              <a:ea typeface="Roboto" charset="0"/>
              <a:cs typeface="Robo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813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2"/>
          </p:nvPr>
        </p:nvSpPr>
        <p:spPr>
          <a:xfrm>
            <a:off x="1057983" y="2205006"/>
            <a:ext cx="5045969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quarter" idx="33" hasCustomPrompt="1"/>
          </p:nvPr>
        </p:nvSpPr>
        <p:spPr>
          <a:xfrm>
            <a:off x="6852035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3B51F8F-F492-6449-9FAC-018DE2C813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4D13700-595F-264E-A402-6A1C492A1779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2253383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89007"/>
            <a:ext cx="4461989" cy="4067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9146250" y="2205007"/>
            <a:ext cx="3034265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6" name="Текст 3"/>
          <p:cNvSpPr>
            <a:spLocks noGrp="1"/>
          </p:cNvSpPr>
          <p:nvPr>
            <p:ph type="body" sz="quarter" idx="35" hasCustomPrompt="1"/>
          </p:nvPr>
        </p:nvSpPr>
        <p:spPr>
          <a:xfrm>
            <a:off x="6557309" y="3300797"/>
            <a:ext cx="2095851" cy="1066436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quarter" idx="36" hasCustomPrompt="1"/>
          </p:nvPr>
        </p:nvSpPr>
        <p:spPr>
          <a:xfrm>
            <a:off x="6557309" y="5166101"/>
            <a:ext cx="2095851" cy="1066436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4167236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061007"/>
            <a:ext cx="4461989" cy="3995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9146250" y="2205007"/>
            <a:ext cx="3034265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8" name="Текст 3"/>
          <p:cNvSpPr>
            <a:spLocks noGrp="1"/>
          </p:cNvSpPr>
          <p:nvPr>
            <p:ph type="body" sz="quarter" idx="35" hasCustomPrompt="1"/>
          </p:nvPr>
        </p:nvSpPr>
        <p:spPr>
          <a:xfrm>
            <a:off x="6557309" y="729013"/>
            <a:ext cx="2095851" cy="323998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7977688-07B8-9C4C-8A1C-54057797F0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98265A5-19CC-E741-81B9-934547F17E14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1990493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21"/>
          <p:cNvSpPr>
            <a:spLocks noGrp="1"/>
          </p:cNvSpPr>
          <p:nvPr>
            <p:ph type="pic" sz="quarter" idx="34"/>
          </p:nvPr>
        </p:nvSpPr>
        <p:spPr>
          <a:xfrm>
            <a:off x="3039644" y="2205008"/>
            <a:ext cx="3046171" cy="465299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6081842" y="4572000"/>
            <a:ext cx="6110159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6816034" y="2205005"/>
            <a:ext cx="4317983" cy="176399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9" name="Текст 3"/>
          <p:cNvSpPr>
            <a:spLocks noGrp="1"/>
          </p:cNvSpPr>
          <p:nvPr>
            <p:ph type="body" sz="quarter" idx="36" hasCustomPrompt="1"/>
          </p:nvPr>
        </p:nvSpPr>
        <p:spPr>
          <a:xfrm>
            <a:off x="3525797" y="2648316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0" name="Текст 3"/>
          <p:cNvSpPr>
            <a:spLocks noGrp="1"/>
          </p:cNvSpPr>
          <p:nvPr>
            <p:ph type="body" sz="quarter" idx="37" hasCustomPrompt="1"/>
          </p:nvPr>
        </p:nvSpPr>
        <p:spPr>
          <a:xfrm>
            <a:off x="6816034" y="4934316"/>
            <a:ext cx="4317983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8" name="Текст 3"/>
          <p:cNvSpPr>
            <a:spLocks noGrp="1"/>
          </p:cNvSpPr>
          <p:nvPr>
            <p:ph type="body" sz="quarter" idx="35" hasCustomPrompt="1"/>
          </p:nvPr>
        </p:nvSpPr>
        <p:spPr>
          <a:xfrm>
            <a:off x="491055" y="2570639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3506556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 userDrawn="1"/>
        </p:nvSpPr>
        <p:spPr>
          <a:xfrm>
            <a:off x="6118089" y="4558656"/>
            <a:ext cx="3051673" cy="2299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9165408" y="4558656"/>
            <a:ext cx="3028709" cy="22993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21" name="Прямоугольник 20"/>
          <p:cNvSpPr/>
          <p:nvPr userDrawn="1"/>
        </p:nvSpPr>
        <p:spPr>
          <a:xfrm>
            <a:off x="0" y="4558656"/>
            <a:ext cx="3034507" cy="2299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7"/>
            <a:ext cx="10078248" cy="212399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quarter" idx="37" hasCustomPrompt="1"/>
          </p:nvPr>
        </p:nvSpPr>
        <p:spPr>
          <a:xfrm>
            <a:off x="469328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9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6579119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30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9634015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7628295B-ADEA-3B41-BF15-DAAB52D10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AEAB3C7-0D27-3148-83A1-F3B61742616D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3030153" y="4558656"/>
            <a:ext cx="3092288" cy="229934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270000" dist="774700" dir="2700000" sx="98000" sy="98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28" name="Текст 3"/>
          <p:cNvSpPr>
            <a:spLocks noGrp="1"/>
          </p:cNvSpPr>
          <p:nvPr>
            <p:ph type="body" sz="quarter" idx="38" hasCustomPrompt="1"/>
          </p:nvPr>
        </p:nvSpPr>
        <p:spPr>
          <a:xfrm>
            <a:off x="3524224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25385295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>
          <a:xfrm>
            <a:off x="3030153" y="4558653"/>
            <a:ext cx="3092288" cy="22993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6118089" y="4558656"/>
            <a:ext cx="3051673" cy="22993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9165408" y="2258984"/>
            <a:ext cx="3028709" cy="45990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21" name="Прямоугольник 20"/>
          <p:cNvSpPr/>
          <p:nvPr userDrawn="1"/>
        </p:nvSpPr>
        <p:spPr>
          <a:xfrm>
            <a:off x="0" y="4558656"/>
            <a:ext cx="3034507" cy="22993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8"/>
            <a:ext cx="4561307" cy="2272657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quarter" idx="37" hasCustomPrompt="1"/>
          </p:nvPr>
        </p:nvSpPr>
        <p:spPr>
          <a:xfrm>
            <a:off x="469328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8" name="Текст 3"/>
          <p:cNvSpPr>
            <a:spLocks noGrp="1"/>
          </p:cNvSpPr>
          <p:nvPr>
            <p:ph type="body" sz="quarter" idx="38" hasCustomPrompt="1"/>
          </p:nvPr>
        </p:nvSpPr>
        <p:spPr>
          <a:xfrm>
            <a:off x="3524224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9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6579119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30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9634015" y="2641640"/>
            <a:ext cx="2095851" cy="3847371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6115913" y="2258984"/>
            <a:ext cx="3051673" cy="2299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16" name="Текст 3"/>
          <p:cNvSpPr>
            <a:spLocks noGrp="1"/>
          </p:cNvSpPr>
          <p:nvPr>
            <p:ph type="body" sz="quarter" idx="41" hasCustomPrompt="1"/>
          </p:nvPr>
        </p:nvSpPr>
        <p:spPr>
          <a:xfrm>
            <a:off x="6572937" y="2641641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45D17C26-CD07-1945-92E4-0E9501D23E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9E925BA-335C-7348-9973-F5C618B711DC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1404490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6023998" y="2287976"/>
            <a:ext cx="6156519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9C815C2-FFD2-0A4D-B8A0-E71E7CB00D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E9C8089-FD81-9B4F-A65C-63FE8C4EC9E4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2715670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1" y="2287976"/>
            <a:ext cx="2999857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5" name="Рисунок 21"/>
          <p:cNvSpPr>
            <a:spLocks noGrp="1"/>
          </p:cNvSpPr>
          <p:nvPr>
            <p:ph type="pic" sz="quarter" idx="38"/>
          </p:nvPr>
        </p:nvSpPr>
        <p:spPr>
          <a:xfrm>
            <a:off x="2999860" y="2287976"/>
            <a:ext cx="3168145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6744029" y="2287977"/>
            <a:ext cx="4356200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33381231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1057985" y="2287976"/>
            <a:ext cx="2772313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559792" y="2817004"/>
            <a:ext cx="9540439" cy="3239985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6" name="Рисунок 21"/>
          <p:cNvSpPr>
            <a:spLocks noGrp="1"/>
          </p:cNvSpPr>
          <p:nvPr>
            <p:ph type="pic" sz="quarter" idx="38"/>
          </p:nvPr>
        </p:nvSpPr>
        <p:spPr>
          <a:xfrm>
            <a:off x="3837683" y="2287976"/>
            <a:ext cx="2781496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8" name="Рисунок 21"/>
          <p:cNvSpPr>
            <a:spLocks noGrp="1"/>
          </p:cNvSpPr>
          <p:nvPr>
            <p:ph type="pic" sz="quarter" idx="40"/>
          </p:nvPr>
        </p:nvSpPr>
        <p:spPr>
          <a:xfrm>
            <a:off x="9409858" y="2287976"/>
            <a:ext cx="2763133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C81BA1E-7B26-7840-9EF7-83336713ED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C80ABCB-3B95-444F-84D2-78DFECA75470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32477754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исунок 21"/>
          <p:cNvSpPr>
            <a:spLocks noGrp="1"/>
          </p:cNvSpPr>
          <p:nvPr>
            <p:ph type="pic" sz="quarter" idx="34"/>
          </p:nvPr>
        </p:nvSpPr>
        <p:spPr>
          <a:xfrm>
            <a:off x="3663916" y="2306614"/>
            <a:ext cx="2611568" cy="213038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8" name="Рисунок 21"/>
          <p:cNvSpPr>
            <a:spLocks noGrp="1"/>
          </p:cNvSpPr>
          <p:nvPr>
            <p:ph type="pic" sz="quarter" idx="35"/>
          </p:nvPr>
        </p:nvSpPr>
        <p:spPr>
          <a:xfrm>
            <a:off x="6270785" y="2306614"/>
            <a:ext cx="2567433" cy="213038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9" name="Рисунок 21"/>
          <p:cNvSpPr>
            <a:spLocks noGrp="1"/>
          </p:cNvSpPr>
          <p:nvPr>
            <p:ph type="pic" sz="quarter" idx="36"/>
          </p:nvPr>
        </p:nvSpPr>
        <p:spPr>
          <a:xfrm>
            <a:off x="8834746" y="2306614"/>
            <a:ext cx="2589500" cy="213038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0" name="Рисунок 21"/>
          <p:cNvSpPr>
            <a:spLocks noGrp="1"/>
          </p:cNvSpPr>
          <p:nvPr>
            <p:ph type="pic" sz="quarter" idx="37"/>
          </p:nvPr>
        </p:nvSpPr>
        <p:spPr>
          <a:xfrm>
            <a:off x="1057047" y="2306614"/>
            <a:ext cx="2611568" cy="213038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224492" y="4741032"/>
            <a:ext cx="2095136" cy="106395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38" hasCustomPrompt="1"/>
          </p:nvPr>
        </p:nvSpPr>
        <p:spPr>
          <a:xfrm>
            <a:off x="6402779" y="4741032"/>
            <a:ext cx="2095136" cy="106395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3813636" y="4741032"/>
            <a:ext cx="2095136" cy="106395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8991923" y="4741032"/>
            <a:ext cx="2095136" cy="106395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A0BA6C90-2AE4-244C-959F-23B3EF63D2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075F3BCA-6352-1047-A349-4EEBB339BFF9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3527407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7"/>
            <a:ext cx="10078248" cy="4139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298433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Текст 3"/>
          <p:cNvSpPr>
            <a:spLocks noGrp="1"/>
          </p:cNvSpPr>
          <p:nvPr>
            <p:ph type="body" sz="quarter" idx="43" hasCustomPrompt="1"/>
          </p:nvPr>
        </p:nvSpPr>
        <p:spPr>
          <a:xfrm>
            <a:off x="3972732" y="2332783"/>
            <a:ext cx="1907259" cy="1557740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45" hasCustomPrompt="1"/>
          </p:nvPr>
        </p:nvSpPr>
        <p:spPr>
          <a:xfrm>
            <a:off x="3972732" y="4562767"/>
            <a:ext cx="1907259" cy="1557740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1" name="Текст 3"/>
          <p:cNvSpPr>
            <a:spLocks noGrp="1"/>
          </p:cNvSpPr>
          <p:nvPr>
            <p:ph type="body" sz="quarter" idx="47" hasCustomPrompt="1"/>
          </p:nvPr>
        </p:nvSpPr>
        <p:spPr>
          <a:xfrm>
            <a:off x="9372980" y="2493006"/>
            <a:ext cx="1907259" cy="1557740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6" name="Текст 3"/>
          <p:cNvSpPr>
            <a:spLocks noGrp="1"/>
          </p:cNvSpPr>
          <p:nvPr>
            <p:ph type="body" sz="quarter" idx="49" hasCustomPrompt="1"/>
          </p:nvPr>
        </p:nvSpPr>
        <p:spPr>
          <a:xfrm>
            <a:off x="9372980" y="4630298"/>
            <a:ext cx="1907259" cy="1557740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906C4B5D-4619-864E-8531-0858D13C1E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EC54C2F-4D44-334A-9975-AA174670BE0A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4" name="Рисунок 21">
            <a:extLst>
              <a:ext uri="{FF2B5EF4-FFF2-40B4-BE49-F238E27FC236}">
                <a16:creationId xmlns:a16="http://schemas.microsoft.com/office/drawing/2014/main" id="{E5BB6F40-8487-3442-8783-C2EA7A4111AD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1057048" y="2306614"/>
            <a:ext cx="2455533" cy="225615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8" name="Рисунок 21">
            <a:extLst>
              <a:ext uri="{FF2B5EF4-FFF2-40B4-BE49-F238E27FC236}">
                <a16:creationId xmlns:a16="http://schemas.microsoft.com/office/drawing/2014/main" id="{07321379-EEA4-2E4E-BD78-84DBE7E19ED8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1057048" y="4562768"/>
            <a:ext cx="2455533" cy="229523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2" name="Рисунок 21">
            <a:extLst>
              <a:ext uri="{FF2B5EF4-FFF2-40B4-BE49-F238E27FC236}">
                <a16:creationId xmlns:a16="http://schemas.microsoft.com/office/drawing/2014/main" id="{AE1C47D9-CD94-2549-B905-C1D1C086E5A2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6492019" y="2306614"/>
            <a:ext cx="2455533" cy="225615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3" name="Рисунок 21">
            <a:extLst>
              <a:ext uri="{FF2B5EF4-FFF2-40B4-BE49-F238E27FC236}">
                <a16:creationId xmlns:a16="http://schemas.microsoft.com/office/drawing/2014/main" id="{70A316D7-001F-9249-AC0A-045D90EC8599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6492019" y="4562768"/>
            <a:ext cx="2455533" cy="229523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40655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224492" y="2565005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38" hasCustomPrompt="1"/>
          </p:nvPr>
        </p:nvSpPr>
        <p:spPr>
          <a:xfrm>
            <a:off x="6402779" y="2565005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3813636" y="2565005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8991923" y="2565005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2" name="Текст 3"/>
          <p:cNvSpPr>
            <a:spLocks noGrp="1"/>
          </p:cNvSpPr>
          <p:nvPr>
            <p:ph type="body" sz="quarter" idx="45" hasCustomPrompt="1"/>
          </p:nvPr>
        </p:nvSpPr>
        <p:spPr>
          <a:xfrm>
            <a:off x="1224492" y="5615237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3" name="Текст 3"/>
          <p:cNvSpPr>
            <a:spLocks noGrp="1"/>
          </p:cNvSpPr>
          <p:nvPr>
            <p:ph type="body" sz="quarter" idx="46" hasCustomPrompt="1"/>
          </p:nvPr>
        </p:nvSpPr>
        <p:spPr>
          <a:xfrm>
            <a:off x="6402779" y="5615237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4" name="Текст 3"/>
          <p:cNvSpPr>
            <a:spLocks noGrp="1"/>
          </p:cNvSpPr>
          <p:nvPr>
            <p:ph type="body" sz="quarter" idx="47" hasCustomPrompt="1"/>
          </p:nvPr>
        </p:nvSpPr>
        <p:spPr>
          <a:xfrm>
            <a:off x="3813636" y="5615237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quarter" idx="48" hasCustomPrompt="1"/>
          </p:nvPr>
        </p:nvSpPr>
        <p:spPr>
          <a:xfrm>
            <a:off x="8991923" y="5615237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31" name="Рисунок 21">
            <a:extLst>
              <a:ext uri="{FF2B5EF4-FFF2-40B4-BE49-F238E27FC236}">
                <a16:creationId xmlns:a16="http://schemas.microsoft.com/office/drawing/2014/main" id="{2B14CA52-82DF-B841-881C-B7DA04792B1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663916" y="3572999"/>
            <a:ext cx="2611568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2" name="Рисунок 21">
            <a:extLst>
              <a:ext uri="{FF2B5EF4-FFF2-40B4-BE49-F238E27FC236}">
                <a16:creationId xmlns:a16="http://schemas.microsoft.com/office/drawing/2014/main" id="{23E9E9CE-DE08-5646-B1DA-9A9E4E7A270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270785" y="3572999"/>
            <a:ext cx="2567433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3" name="Рисунок 21">
            <a:extLst>
              <a:ext uri="{FF2B5EF4-FFF2-40B4-BE49-F238E27FC236}">
                <a16:creationId xmlns:a16="http://schemas.microsoft.com/office/drawing/2014/main" id="{8BA97521-4C7E-4847-BE21-CE938F84CF93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8834746" y="3572999"/>
            <a:ext cx="2589500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4" name="Рисунок 21">
            <a:extLst>
              <a:ext uri="{FF2B5EF4-FFF2-40B4-BE49-F238E27FC236}">
                <a16:creationId xmlns:a16="http://schemas.microsoft.com/office/drawing/2014/main" id="{43CD3B86-D01C-4E42-B39A-1CD707DFC69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057047" y="3572999"/>
            <a:ext cx="2611568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5" name="Рисунок 21">
            <a:extLst>
              <a:ext uri="{FF2B5EF4-FFF2-40B4-BE49-F238E27FC236}">
                <a16:creationId xmlns:a16="http://schemas.microsoft.com/office/drawing/2014/main" id="{32FCF177-B664-284B-843E-6B43FB3B1471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3659216" y="513013"/>
            <a:ext cx="2611568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6" name="Рисунок 21">
            <a:extLst>
              <a:ext uri="{FF2B5EF4-FFF2-40B4-BE49-F238E27FC236}">
                <a16:creationId xmlns:a16="http://schemas.microsoft.com/office/drawing/2014/main" id="{37841CBC-D555-1642-A90F-1955CBF9BB33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266086" y="513013"/>
            <a:ext cx="2567433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7" name="Рисунок 21">
            <a:extLst>
              <a:ext uri="{FF2B5EF4-FFF2-40B4-BE49-F238E27FC236}">
                <a16:creationId xmlns:a16="http://schemas.microsoft.com/office/drawing/2014/main" id="{C4CAD19E-F952-0741-A971-1728A4A35D87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8830046" y="513013"/>
            <a:ext cx="2589500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8" name="Рисунок 21">
            <a:extLst>
              <a:ext uri="{FF2B5EF4-FFF2-40B4-BE49-F238E27FC236}">
                <a16:creationId xmlns:a16="http://schemas.microsoft.com/office/drawing/2014/main" id="{9FBAF411-43E3-254F-AA83-4EBBDB76ADC0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1052348" y="513013"/>
            <a:ext cx="2611568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3275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0"/>
          </p:nvPr>
        </p:nvSpPr>
        <p:spPr>
          <a:xfrm>
            <a:off x="3059823" y="4572000"/>
            <a:ext cx="3072131" cy="22860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1" name="Рисунок 21"/>
          <p:cNvSpPr>
            <a:spLocks noGrp="1"/>
          </p:cNvSpPr>
          <p:nvPr>
            <p:ph type="pic" sz="quarter" idx="31"/>
          </p:nvPr>
        </p:nvSpPr>
        <p:spPr>
          <a:xfrm>
            <a:off x="6124473" y="4572001"/>
            <a:ext cx="3020211" cy="2275324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2" name="Рисунок 21"/>
          <p:cNvSpPr>
            <a:spLocks noGrp="1"/>
          </p:cNvSpPr>
          <p:nvPr>
            <p:ph type="pic" sz="quarter" idx="32"/>
          </p:nvPr>
        </p:nvSpPr>
        <p:spPr>
          <a:xfrm>
            <a:off x="9137207" y="4572001"/>
            <a:ext cx="3046171" cy="2275324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3" name="Рисунок 21"/>
          <p:cNvSpPr>
            <a:spLocks noGrp="1"/>
          </p:cNvSpPr>
          <p:nvPr>
            <p:ph type="pic" sz="quarter" idx="33"/>
          </p:nvPr>
        </p:nvSpPr>
        <p:spPr>
          <a:xfrm>
            <a:off x="-4830" y="4572000"/>
            <a:ext cx="3072131" cy="22860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9" name="Рисунок 21"/>
          <p:cNvSpPr>
            <a:spLocks noGrp="1"/>
          </p:cNvSpPr>
          <p:nvPr>
            <p:ph type="pic" sz="quarter" idx="36"/>
          </p:nvPr>
        </p:nvSpPr>
        <p:spPr>
          <a:xfrm>
            <a:off x="9144873" y="2280663"/>
            <a:ext cx="3046171" cy="22860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28CE3484-4DF2-7D44-8F15-024680D0CD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7759DC4-E779-A840-9CA0-9A7E03005C9B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17820389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0"/>
          </p:nvPr>
        </p:nvSpPr>
        <p:spPr>
          <a:xfrm>
            <a:off x="3059823" y="2291338"/>
            <a:ext cx="3072131" cy="456132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9" name="Рисунок 21"/>
          <p:cNvSpPr>
            <a:spLocks noGrp="1"/>
          </p:cNvSpPr>
          <p:nvPr>
            <p:ph type="pic" sz="quarter" idx="36"/>
          </p:nvPr>
        </p:nvSpPr>
        <p:spPr>
          <a:xfrm>
            <a:off x="9144873" y="2280663"/>
            <a:ext cx="3046171" cy="456666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0" name="Рисунок 21"/>
          <p:cNvSpPr>
            <a:spLocks noGrp="1"/>
          </p:cNvSpPr>
          <p:nvPr>
            <p:ph type="pic" sz="quarter" idx="37"/>
          </p:nvPr>
        </p:nvSpPr>
        <p:spPr>
          <a:xfrm>
            <a:off x="2837" y="2291338"/>
            <a:ext cx="3072131" cy="456666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2" name="Рисунок 21"/>
          <p:cNvSpPr>
            <a:spLocks noGrp="1"/>
          </p:cNvSpPr>
          <p:nvPr>
            <p:ph type="pic" sz="quarter" idx="39"/>
          </p:nvPr>
        </p:nvSpPr>
        <p:spPr>
          <a:xfrm>
            <a:off x="6124473" y="2291338"/>
            <a:ext cx="3020211" cy="456666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1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486177" y="981012"/>
            <a:ext cx="2095136" cy="100799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6" name="Текст 3"/>
          <p:cNvSpPr>
            <a:spLocks noGrp="1"/>
          </p:cNvSpPr>
          <p:nvPr>
            <p:ph type="body" sz="quarter" idx="41" hasCustomPrompt="1"/>
          </p:nvPr>
        </p:nvSpPr>
        <p:spPr>
          <a:xfrm>
            <a:off x="3516593" y="981012"/>
            <a:ext cx="2095136" cy="100799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quarter" idx="42" hasCustomPrompt="1"/>
          </p:nvPr>
        </p:nvSpPr>
        <p:spPr>
          <a:xfrm>
            <a:off x="9654283" y="981012"/>
            <a:ext cx="2095136" cy="1007995"/>
          </a:xfrm>
          <a:prstGeom prst="rect">
            <a:avLst/>
          </a:prstGeom>
        </p:spPr>
        <p:txBody>
          <a:bodyPr/>
          <a:lstStyle>
            <a:lvl1pPr marL="0" marR="0" indent="0" algn="ctr" defTabSz="1219231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00" b="0" i="0" kern="120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marR="0" lvl="0" indent="0" algn="ctr" defTabSz="1219231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Example text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43" hasCustomPrompt="1"/>
          </p:nvPr>
        </p:nvSpPr>
        <p:spPr>
          <a:xfrm>
            <a:off x="6542693" y="981012"/>
            <a:ext cx="2095136" cy="100799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36229443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8" name="Рисунок 21"/>
          <p:cNvSpPr>
            <a:spLocks noGrp="1"/>
          </p:cNvSpPr>
          <p:nvPr>
            <p:ph type="pic" sz="quarter" idx="36"/>
          </p:nvPr>
        </p:nvSpPr>
        <p:spPr>
          <a:xfrm>
            <a:off x="9144873" y="2280663"/>
            <a:ext cx="3046171" cy="456666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3" name="Рисунок 21"/>
          <p:cNvSpPr>
            <a:spLocks noGrp="1"/>
          </p:cNvSpPr>
          <p:nvPr>
            <p:ph type="pic" sz="quarter" idx="39"/>
          </p:nvPr>
        </p:nvSpPr>
        <p:spPr>
          <a:xfrm>
            <a:off x="6124473" y="2291338"/>
            <a:ext cx="3020211" cy="456666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4" name="Текст 3"/>
          <p:cNvSpPr>
            <a:spLocks noGrp="1"/>
          </p:cNvSpPr>
          <p:nvPr>
            <p:ph type="body" sz="quarter" idx="42" hasCustomPrompt="1"/>
          </p:nvPr>
        </p:nvSpPr>
        <p:spPr>
          <a:xfrm>
            <a:off x="9654283" y="981012"/>
            <a:ext cx="2095136" cy="1007995"/>
          </a:xfrm>
          <a:prstGeom prst="rect">
            <a:avLst/>
          </a:prstGeom>
        </p:spPr>
        <p:txBody>
          <a:bodyPr/>
          <a:lstStyle>
            <a:lvl1pPr marL="0" marR="0" indent="0" algn="ctr" defTabSz="1219231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00" b="0" i="0" kern="120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marR="0" lvl="0" indent="0" algn="ctr" defTabSz="1219231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Example text</a:t>
            </a:r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43" hasCustomPrompt="1"/>
          </p:nvPr>
        </p:nvSpPr>
        <p:spPr>
          <a:xfrm>
            <a:off x="6542693" y="981012"/>
            <a:ext cx="2095136" cy="100799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D6042FF-8AF2-9240-A692-35AECBA16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D878B6A-794A-B640-BB23-CD57342EDFB3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33302741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9995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p bar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95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B94CEA0-8D68-496E-9090-C406E40B91E7}"/>
              </a:ext>
            </a:extLst>
          </p:cNvPr>
          <p:cNvSpPr/>
          <p:nvPr userDrawn="1"/>
        </p:nvSpPr>
        <p:spPr>
          <a:xfrm>
            <a:off x="487682" y="457202"/>
            <a:ext cx="896620" cy="1651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1351" dirty="0">
              <a:latin typeface="Roboto" panose="02000000000000000000" pitchFamily="2" charset="0"/>
            </a:endParaRPr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0C7A6988-0536-4DB2-8B1E-4B47A994A04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7399" y="457202"/>
            <a:ext cx="7106919" cy="5943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>
                <a:latin typeface="Roboto" panose="02000000000000000000" pitchFamily="2" charset="0"/>
              </a:defRPr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0266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7"/>
            <a:ext cx="10078248" cy="4139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846E2864-4EB0-F44C-84E2-4D409B77EF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5F3FDC7-6BDC-B947-A5FE-24BBDF06E253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35448270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89007"/>
            <a:ext cx="4461989" cy="4067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9146250" y="2205007"/>
            <a:ext cx="3034265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6" name="Текст 3"/>
          <p:cNvSpPr>
            <a:spLocks noGrp="1"/>
          </p:cNvSpPr>
          <p:nvPr>
            <p:ph type="body" sz="quarter" idx="35" hasCustomPrompt="1"/>
          </p:nvPr>
        </p:nvSpPr>
        <p:spPr>
          <a:xfrm>
            <a:off x="6557309" y="3300797"/>
            <a:ext cx="2095851" cy="1066436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quarter" idx="36" hasCustomPrompt="1"/>
          </p:nvPr>
        </p:nvSpPr>
        <p:spPr>
          <a:xfrm>
            <a:off x="6557309" y="5166101"/>
            <a:ext cx="2095851" cy="1066436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13E5CF9D-94CD-264C-A198-0D44B69978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D4C87A8-D177-E149-A931-FACB3CAD2C7F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4251038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7"/>
            <a:ext cx="10078248" cy="4139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2586477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2"/>
          </p:nvPr>
        </p:nvSpPr>
        <p:spPr>
          <a:xfrm>
            <a:off x="1057983" y="2205006"/>
            <a:ext cx="5045969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quarter" idx="33" hasCustomPrompt="1"/>
          </p:nvPr>
        </p:nvSpPr>
        <p:spPr>
          <a:xfrm>
            <a:off x="6852035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3B51F8F-F492-6449-9FAC-018DE2C813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4D13700-595F-264E-A402-6A1C492A1779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4139479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 userDrawn="1"/>
        </p:nvSpPr>
        <p:spPr>
          <a:xfrm flipV="1">
            <a:off x="0" y="0"/>
            <a:ext cx="12192000" cy="2205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3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4295917" y="2781004"/>
            <a:ext cx="6840315" cy="3275985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295917" y="837012"/>
            <a:ext cx="6840315" cy="1223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sz="3300" b="1" i="0" baseline="0">
                <a:solidFill>
                  <a:schemeClr val="bg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OF YOUR </a:t>
            </a:r>
            <a:br>
              <a:rPr lang="en-US" dirty="0"/>
            </a:br>
            <a:r>
              <a:rPr lang="en-US" dirty="0"/>
              <a:t>TOP SLIDE</a:t>
            </a:r>
            <a:endParaRPr lang="ru-RU" dirty="0"/>
          </a:p>
        </p:txBody>
      </p:sp>
      <p:sp>
        <p:nvSpPr>
          <p:cNvPr id="17" name="Рисунок 21"/>
          <p:cNvSpPr>
            <a:spLocks noGrp="1"/>
          </p:cNvSpPr>
          <p:nvPr>
            <p:ph type="pic" sz="quarter" idx="32"/>
          </p:nvPr>
        </p:nvSpPr>
        <p:spPr>
          <a:xfrm>
            <a:off x="1127772" y="837012"/>
            <a:ext cx="2491555" cy="5194048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>
            <a:outerShdw blurRad="1270000" dist="774700" dir="2700000" sx="98000" sy="98000" algn="tl" rotWithShape="0">
              <a:prstClr val="black">
                <a:alpha val="2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75D700-FA55-452F-A7B4-F56036F04B21}"/>
              </a:ext>
            </a:extLst>
          </p:cNvPr>
          <p:cNvSpPr txBox="1"/>
          <p:nvPr userDrawn="1"/>
        </p:nvSpPr>
        <p:spPr>
          <a:xfrm>
            <a:off x="11244238" y="405015"/>
            <a:ext cx="64802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EE2759-EA19-4DEE-B4DA-0376E1078BB4}" type="slidenum">
              <a:rPr lang="en-US" altLang="ko-KR" sz="1467" smtClean="0">
                <a:solidFill>
                  <a:schemeClr val="bg1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Noto Sans" panose="020B0502040504020204" pitchFamily="34" charset="0"/>
              </a:rPr>
              <a:t>‹#›</a:t>
            </a:fld>
            <a:endParaRPr lang="ko-KR" altLang="en-US" sz="1467" dirty="0">
              <a:solidFill>
                <a:schemeClr val="bg1">
                  <a:lumMod val="75000"/>
                </a:schemeClr>
              </a:solidFill>
              <a:latin typeface="Roboto Medium" panose="02000000000000000000" pitchFamily="2" charset="0"/>
              <a:ea typeface="맑은 고딕" panose="020B0503020000020004" pitchFamily="50" charset="-127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284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21"/>
          <p:cNvSpPr>
            <a:spLocks noGrp="1"/>
          </p:cNvSpPr>
          <p:nvPr>
            <p:ph type="pic" sz="quarter" idx="33"/>
          </p:nvPr>
        </p:nvSpPr>
        <p:spPr>
          <a:xfrm>
            <a:off x="6908559" y="3033001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8" name="Рисунок 21"/>
          <p:cNvSpPr>
            <a:spLocks noGrp="1"/>
          </p:cNvSpPr>
          <p:nvPr>
            <p:ph type="pic" sz="quarter" idx="34"/>
          </p:nvPr>
        </p:nvSpPr>
        <p:spPr>
          <a:xfrm>
            <a:off x="6908559" y="4915407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134179" y="3496847"/>
            <a:ext cx="4460428" cy="1074867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5" hasCustomPrompt="1"/>
          </p:nvPr>
        </p:nvSpPr>
        <p:spPr>
          <a:xfrm>
            <a:off x="1134179" y="5306120"/>
            <a:ext cx="4460428" cy="1074867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1134179" y="1953008"/>
            <a:ext cx="4460428" cy="899995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7852481-77C3-FA48-A033-516507B497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9FDF5F6-25CB-E342-93E6-93D54848D1C5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1489648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исунок 21"/>
          <p:cNvSpPr>
            <a:spLocks noGrp="1"/>
          </p:cNvSpPr>
          <p:nvPr>
            <p:ph type="pic" sz="quarter" idx="32"/>
          </p:nvPr>
        </p:nvSpPr>
        <p:spPr>
          <a:xfrm>
            <a:off x="6908559" y="405015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8" name="Рисунок 21"/>
          <p:cNvSpPr>
            <a:spLocks noGrp="1"/>
          </p:cNvSpPr>
          <p:nvPr>
            <p:ph type="pic" sz="quarter" idx="34"/>
          </p:nvPr>
        </p:nvSpPr>
        <p:spPr>
          <a:xfrm>
            <a:off x="6908559" y="4760993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134179" y="2583004"/>
            <a:ext cx="4460428" cy="1421429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5" hasCustomPrompt="1"/>
          </p:nvPr>
        </p:nvSpPr>
        <p:spPr>
          <a:xfrm>
            <a:off x="1134179" y="4760994"/>
            <a:ext cx="4460428" cy="1421429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1134179" y="405015"/>
            <a:ext cx="4460428" cy="1421429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Рисунок 21"/>
          <p:cNvSpPr>
            <a:spLocks noGrp="1"/>
          </p:cNvSpPr>
          <p:nvPr>
            <p:ph type="pic" sz="quarter" idx="33"/>
          </p:nvPr>
        </p:nvSpPr>
        <p:spPr>
          <a:xfrm>
            <a:off x="6908559" y="2583004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>
            <a:outerShdw blurRad="1270000" dist="774700" dir="2700000" sx="98000" sy="98000" algn="tl" rotWithShape="0">
              <a:prstClr val="black">
                <a:alpha val="2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4304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8187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2"/>
          </p:nvPr>
        </p:nvSpPr>
        <p:spPr>
          <a:xfrm>
            <a:off x="0" y="1"/>
            <a:ext cx="12192000" cy="2205007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5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3647888" y="2781004"/>
            <a:ext cx="7488344" cy="3275985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7985" y="2781004"/>
            <a:ext cx="2229887" cy="327598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sz="3300" b="1" i="0" baseline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OF YOUR </a:t>
            </a:r>
            <a:br>
              <a:rPr lang="en-US" dirty="0"/>
            </a:br>
            <a:r>
              <a:rPr lang="en-US" dirty="0"/>
              <a:t>TOP SLIDE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E00FB7-0148-4D2D-BF21-D5E653448BDE}"/>
              </a:ext>
            </a:extLst>
          </p:cNvPr>
          <p:cNvSpPr txBox="1"/>
          <p:nvPr userDrawn="1"/>
        </p:nvSpPr>
        <p:spPr>
          <a:xfrm>
            <a:off x="11244238" y="405015"/>
            <a:ext cx="64802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EE2759-EA19-4DEE-B4DA-0376E1078BB4}" type="slidenum">
              <a:rPr lang="en-US" altLang="ko-KR" sz="1467" smtClean="0">
                <a:solidFill>
                  <a:schemeClr val="bg1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Noto Sans" panose="020B0502040504020204" pitchFamily="34" charset="0"/>
              </a:rPr>
              <a:t>‹#›</a:t>
            </a:fld>
            <a:endParaRPr lang="ko-KR" altLang="en-US" sz="1467" dirty="0">
              <a:solidFill>
                <a:schemeClr val="bg1">
                  <a:lumMod val="75000"/>
                </a:schemeClr>
              </a:solidFill>
              <a:latin typeface="Roboto Medium" panose="02000000000000000000" pitchFamily="2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145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2"/>
          </p:nvPr>
        </p:nvSpPr>
        <p:spPr>
          <a:xfrm>
            <a:off x="0" y="0"/>
            <a:ext cx="12192000" cy="4112997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5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1057984" y="4760995"/>
            <a:ext cx="2121883" cy="1219829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7985" y="2205006"/>
            <a:ext cx="3957967" cy="133199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sz="3300" b="1" i="0" baseline="0">
                <a:solidFill>
                  <a:schemeClr val="bg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OF YOUR </a:t>
            </a:r>
            <a:br>
              <a:rPr lang="en-US" dirty="0"/>
            </a:br>
            <a:r>
              <a:rPr lang="en-US" dirty="0"/>
              <a:t>TOP SLIDE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3672627" y="4760995"/>
            <a:ext cx="2121883" cy="1219829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quarter" idx="41" hasCustomPrompt="1"/>
          </p:nvPr>
        </p:nvSpPr>
        <p:spPr>
          <a:xfrm>
            <a:off x="6287271" y="4760995"/>
            <a:ext cx="2121883" cy="1219829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42" hasCustomPrompt="1"/>
          </p:nvPr>
        </p:nvSpPr>
        <p:spPr>
          <a:xfrm>
            <a:off x="8901913" y="4760995"/>
            <a:ext cx="2121883" cy="1219829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28A2EF-2B4E-4713-A097-F4CFF55C4CD4}"/>
              </a:ext>
            </a:extLst>
          </p:cNvPr>
          <p:cNvSpPr txBox="1"/>
          <p:nvPr userDrawn="1"/>
        </p:nvSpPr>
        <p:spPr>
          <a:xfrm>
            <a:off x="11244238" y="405015"/>
            <a:ext cx="64802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EE2759-EA19-4DEE-B4DA-0376E1078BB4}" type="slidenum">
              <a:rPr lang="en-US" altLang="ko-KR" sz="1467" smtClean="0">
                <a:solidFill>
                  <a:schemeClr val="bg1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Noto Sans" panose="020B0502040504020204" pitchFamily="34" charset="0"/>
              </a:rPr>
              <a:t>‹#›</a:t>
            </a:fld>
            <a:endParaRPr lang="ko-KR" altLang="en-US" sz="1467" dirty="0">
              <a:solidFill>
                <a:schemeClr val="bg1">
                  <a:lumMod val="75000"/>
                </a:schemeClr>
              </a:solidFill>
              <a:latin typeface="Roboto Medium" panose="02000000000000000000" pitchFamily="2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011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05006"/>
            <a:ext cx="7344339" cy="3851983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6" name="Рисунок 21"/>
          <p:cNvSpPr>
            <a:spLocks noGrp="1"/>
          </p:cNvSpPr>
          <p:nvPr>
            <p:ph type="pic" sz="quarter" idx="37"/>
          </p:nvPr>
        </p:nvSpPr>
        <p:spPr>
          <a:xfrm>
            <a:off x="9137206" y="2205006"/>
            <a:ext cx="3046172" cy="4642316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78C6362-F05E-0643-8241-6D56797AA8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41D75FB-7778-8249-8FA6-B16CEF01EB27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3180276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171FB1-B2AF-421E-82D6-5659ACF2EED8}"/>
              </a:ext>
            </a:extLst>
          </p:cNvPr>
          <p:cNvSpPr txBox="1"/>
          <p:nvPr userDrawn="1"/>
        </p:nvSpPr>
        <p:spPr>
          <a:xfrm>
            <a:off x="11543971" y="6388371"/>
            <a:ext cx="64802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EE2759-EA19-4DEE-B4DA-0376E1078BB4}" type="slidenum">
              <a:rPr lang="en-US" altLang="ko-KR" sz="1467" smtClean="0">
                <a:solidFill>
                  <a:schemeClr val="bg1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Noto Sans" panose="020B0502040504020204" pitchFamily="34" charset="0"/>
              </a:rPr>
              <a:t>‹#›</a:t>
            </a:fld>
            <a:endParaRPr lang="ko-KR" altLang="en-US" sz="1467" dirty="0">
              <a:solidFill>
                <a:schemeClr val="bg1">
                  <a:lumMod val="50000"/>
                </a:schemeClr>
              </a:solidFill>
              <a:latin typeface="Roboto Medium" panose="02000000000000000000" pitchFamily="2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873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  <p:sldLayoutId id="2147483712" r:id="rId23"/>
    <p:sldLayoutId id="2147483713" r:id="rId24"/>
    <p:sldLayoutId id="2147483714" r:id="rId25"/>
    <p:sldLayoutId id="2147483715" r:id="rId26"/>
    <p:sldLayoutId id="2147483716" r:id="rId27"/>
    <p:sldLayoutId id="2147483685" r:id="rId28"/>
    <p:sldLayoutId id="2147483686" r:id="rId29"/>
    <p:sldLayoutId id="2147483687" r:id="rId30"/>
    <p:sldLayoutId id="2147483688" r:id="rId31"/>
  </p:sldLayoutIdLst>
  <p:hf hdr="0" ftr="0" dt="0"/>
  <p:txStyles>
    <p:titleStyle>
      <a:lvl1pPr algn="ctr" defTabSz="1219231" rtl="0" eaLnBrk="1" latinLnBrk="0" hangingPunct="1">
        <a:spcBef>
          <a:spcPct val="0"/>
        </a:spcBef>
        <a:buNone/>
        <a:defRPr sz="58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11" indent="-457211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4251" kern="1200">
          <a:solidFill>
            <a:schemeClr val="tx1"/>
          </a:solidFill>
          <a:latin typeface="+mn-lt"/>
          <a:ea typeface="+mn-ea"/>
          <a:cs typeface="+mn-cs"/>
        </a:defRPr>
      </a:lvl1pPr>
      <a:lvl2pPr marL="990625" indent="-381009" algn="l" defTabSz="1219231" rtl="0" eaLnBrk="1" latinLnBrk="0" hangingPunct="1">
        <a:spcBef>
          <a:spcPct val="20000"/>
        </a:spcBef>
        <a:buFont typeface="Arial" panose="020B0604020202020204" pitchFamily="34" charset="0"/>
        <a:buChar char="–"/>
        <a:defRPr sz="3751" kern="1200">
          <a:solidFill>
            <a:schemeClr val="tx1"/>
          </a:solidFill>
          <a:latin typeface="+mn-lt"/>
          <a:ea typeface="+mn-ea"/>
          <a:cs typeface="+mn-cs"/>
        </a:defRPr>
      </a:lvl2pPr>
      <a:lvl3pPr marL="1524038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53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–"/>
        <a:defRPr sz="2651" kern="1200">
          <a:solidFill>
            <a:schemeClr val="tx1"/>
          </a:solidFill>
          <a:latin typeface="+mn-lt"/>
          <a:ea typeface="+mn-ea"/>
          <a:cs typeface="+mn-cs"/>
        </a:defRPr>
      </a:lvl4pPr>
      <a:lvl5pPr marL="2743269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»"/>
        <a:defRPr sz="2651" kern="1200">
          <a:solidFill>
            <a:schemeClr val="tx1"/>
          </a:solidFill>
          <a:latin typeface="+mn-lt"/>
          <a:ea typeface="+mn-ea"/>
          <a:cs typeface="+mn-cs"/>
        </a:defRPr>
      </a:lvl5pPr>
      <a:lvl6pPr marL="3352884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1" kern="1200">
          <a:solidFill>
            <a:schemeClr val="tx1"/>
          </a:solidFill>
          <a:latin typeface="+mn-lt"/>
          <a:ea typeface="+mn-ea"/>
          <a:cs typeface="+mn-cs"/>
        </a:defRPr>
      </a:lvl6pPr>
      <a:lvl7pPr marL="3962500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1" kern="1200">
          <a:solidFill>
            <a:schemeClr val="tx1"/>
          </a:solidFill>
          <a:latin typeface="+mn-lt"/>
          <a:ea typeface="+mn-ea"/>
          <a:cs typeface="+mn-cs"/>
        </a:defRPr>
      </a:lvl7pPr>
      <a:lvl8pPr marL="4572114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1" kern="1200">
          <a:solidFill>
            <a:schemeClr val="tx1"/>
          </a:solidFill>
          <a:latin typeface="+mn-lt"/>
          <a:ea typeface="+mn-ea"/>
          <a:cs typeface="+mn-cs"/>
        </a:defRPr>
      </a:lvl8pPr>
      <a:lvl9pPr marL="5181729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15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1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46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62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76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91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307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922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A2DFB3F7-7898-2B97-8B60-DAEDEB7CDE68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5AF8AA99-599A-B8F1-32DA-4551A70C44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7793" r="27301"/>
          <a:stretch/>
        </p:blipFill>
        <p:spPr>
          <a:xfrm rot="10800000" flipH="1">
            <a:off x="0" y="62125"/>
            <a:ext cx="12192000" cy="6761614"/>
          </a:xfrm>
          <a:prstGeom prst="rect">
            <a:avLst/>
          </a:prstGeom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3C3DE968-EEA3-EB72-7E11-CEF1DD8F5BC9}"/>
              </a:ext>
            </a:extLst>
          </p:cNvPr>
          <p:cNvSpPr/>
          <p:nvPr/>
        </p:nvSpPr>
        <p:spPr>
          <a:xfrm>
            <a:off x="5350506" y="4483860"/>
            <a:ext cx="3796692" cy="3796692"/>
          </a:xfrm>
          <a:prstGeom prst="ellipse">
            <a:avLst/>
          </a:prstGeom>
          <a:solidFill>
            <a:schemeClr val="bg1">
              <a:lumMod val="95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Noto Sans KR Medium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0F1BC323-47D1-4F47-7CFC-9DF494D55C46}"/>
              </a:ext>
            </a:extLst>
          </p:cNvPr>
          <p:cNvSpPr/>
          <p:nvPr/>
        </p:nvSpPr>
        <p:spPr>
          <a:xfrm>
            <a:off x="6661350" y="1829705"/>
            <a:ext cx="6237199" cy="6237199"/>
          </a:xfrm>
          <a:prstGeom prst="ellipse">
            <a:avLst/>
          </a:prstGeom>
          <a:solidFill>
            <a:schemeClr val="bg1">
              <a:lumMod val="95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Noto Sans KR Medium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DE898DE-E7C3-576A-4FBE-DE6D76453F92}"/>
              </a:ext>
            </a:extLst>
          </p:cNvPr>
          <p:cNvSpPr/>
          <p:nvPr/>
        </p:nvSpPr>
        <p:spPr>
          <a:xfrm>
            <a:off x="455180" y="6459151"/>
            <a:ext cx="2399696" cy="138499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900" dirty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" panose="02000503000000020004" pitchFamily="50" charset="-127"/>
              </a:rPr>
              <a:t>as of 2025.1.6  I  </a:t>
            </a:r>
            <a:r>
              <a:rPr lang="ko-KR" altLang="en-US" sz="900" dirty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" panose="02000503000000020004" pitchFamily="50" charset="-127"/>
              </a:rPr>
              <a:t>세이프웨어</a:t>
            </a:r>
            <a:r>
              <a:rPr lang="en-US" altLang="ko-KR" sz="900" dirty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900" dirty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" panose="02000503000000020004" pitchFamily="50" charset="-127"/>
              </a:rPr>
              <a:t>주</a:t>
            </a:r>
            <a:r>
              <a:rPr lang="en-US" altLang="ko-KR" sz="900" dirty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" panose="02000503000000020004" pitchFamily="50" charset="-127"/>
              </a:rPr>
              <a:t>)</a:t>
            </a:r>
            <a:r>
              <a:rPr lang="ko-KR" altLang="en-US" sz="900" b="1" dirty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" panose="02000503000000020004" pitchFamily="50" charset="-127"/>
              </a:rPr>
              <a:t>    </a:t>
            </a:r>
            <a:r>
              <a:rPr lang="en-US" altLang="ko-KR" sz="900" dirty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" panose="02000503000000020004" pitchFamily="50" charset="-127"/>
              </a:rPr>
              <a:t>I </a:t>
            </a:r>
            <a:r>
              <a:rPr lang="ko-KR" altLang="en-US" sz="900" b="1" dirty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sz="900" dirty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" panose="02000503000000020004" pitchFamily="50" charset="-127"/>
              </a:rPr>
              <a:t> </a:t>
            </a:r>
            <a:r>
              <a:rPr lang="en-US" altLang="ko-KR" sz="900" dirty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" panose="02000503000000020004" pitchFamily="50" charset="-127"/>
              </a:rPr>
              <a:t>SW</a:t>
            </a:r>
            <a:r>
              <a:rPr lang="ko-KR" altLang="en-US" sz="900" dirty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" panose="02000503000000020004" pitchFamily="50" charset="-127"/>
              </a:rPr>
              <a:t>개발실</a:t>
            </a:r>
            <a:endParaRPr lang="en-US" altLang="ko-KR" sz="900" dirty="0">
              <a:solidFill>
                <a:schemeClr val="bg1"/>
              </a:solidFill>
              <a:latin typeface="한컴 말랑말랑 Bold" panose="020F0803000000000000" pitchFamily="50" charset="-127"/>
              <a:ea typeface="한컴 말랑말랑 Bold" panose="020F0803000000000000" pitchFamily="50" charset="-127"/>
              <a:cs typeface="Pretendard" panose="02000503000000020004" pitchFamily="50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F48DD86-4216-04EF-B7B0-28D99A56F31A}"/>
              </a:ext>
            </a:extLst>
          </p:cNvPr>
          <p:cNvSpPr/>
          <p:nvPr/>
        </p:nvSpPr>
        <p:spPr>
          <a:xfrm>
            <a:off x="1920311" y="1412930"/>
            <a:ext cx="2984791" cy="230832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latinLnBrk="0"/>
            <a:r>
              <a:rPr lang="en-US" altLang="ko-KR" sz="15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Medium" panose="02000603000000020004" pitchFamily="50" charset="-127"/>
              </a:rPr>
              <a:t>Advancing Technology for Humanity</a:t>
            </a: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793985AB-526F-29C1-955F-86FB6A13D3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6900" r="27301" b="1844"/>
          <a:stretch/>
        </p:blipFill>
        <p:spPr>
          <a:xfrm rot="10800000" flipH="1">
            <a:off x="1" y="-1"/>
            <a:ext cx="12192000" cy="9212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39366B78-3EAD-51C6-5DE4-85B591E2D97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312" y="1156022"/>
            <a:ext cx="3244478" cy="164277"/>
          </a:xfrm>
          <a:prstGeom prst="rect">
            <a:avLst/>
          </a:prstGeom>
        </p:spPr>
      </p:pic>
      <p:grpSp>
        <p:nvGrpSpPr>
          <p:cNvPr id="21" name="그룹 20">
            <a:extLst>
              <a:ext uri="{FF2B5EF4-FFF2-40B4-BE49-F238E27FC236}">
                <a16:creationId xmlns:a16="http://schemas.microsoft.com/office/drawing/2014/main" id="{E0710D60-9A82-78B3-F92F-FE47CFA5AF6D}"/>
              </a:ext>
            </a:extLst>
          </p:cNvPr>
          <p:cNvGrpSpPr/>
          <p:nvPr/>
        </p:nvGrpSpPr>
        <p:grpSpPr>
          <a:xfrm>
            <a:off x="504673" y="-6348"/>
            <a:ext cx="1152245" cy="1650110"/>
            <a:chOff x="1361127" y="-8083"/>
            <a:chExt cx="1152245" cy="1650110"/>
          </a:xfrm>
          <a:solidFill>
            <a:srgbClr val="0082C8"/>
          </a:solidFill>
        </p:grpSpPr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21CEDD0D-0876-662B-5259-002B70B9DC05}"/>
                </a:ext>
              </a:extLst>
            </p:cNvPr>
            <p:cNvSpPr/>
            <p:nvPr/>
          </p:nvSpPr>
          <p:spPr>
            <a:xfrm>
              <a:off x="1361127" y="-8083"/>
              <a:ext cx="1152245" cy="165011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070C0"/>
                </a:solidFill>
              </a:endParaRPr>
            </a:p>
          </p:txBody>
        </p:sp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4997186E-514D-B29E-CEA4-D31FCBE74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310" y="822687"/>
              <a:ext cx="799752" cy="700831"/>
            </a:xfrm>
            <a:prstGeom prst="rect">
              <a:avLst/>
            </a:prstGeom>
            <a:grpFill/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05B9C3D-24B8-C71C-B291-A7D1804DA7F5}"/>
              </a:ext>
            </a:extLst>
          </p:cNvPr>
          <p:cNvSpPr txBox="1"/>
          <p:nvPr/>
        </p:nvSpPr>
        <p:spPr>
          <a:xfrm>
            <a:off x="2264405" y="2721578"/>
            <a:ext cx="7663188" cy="10665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3251281">
              <a:lnSpc>
                <a:spcPct val="150000"/>
              </a:lnSpc>
              <a:tabLst>
                <a:tab pos="4855512" algn="l"/>
              </a:tabLst>
            </a:pPr>
            <a:r>
              <a:rPr lang="en-US" altLang="ko-KR" sz="4800" b="1" dirty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 ExtraBold" panose="02000903000000020004" pitchFamily="50" charset="-127"/>
              </a:rPr>
              <a:t>`24 </a:t>
            </a:r>
            <a:r>
              <a:rPr lang="ko-KR" altLang="en-US" sz="4800" b="1" dirty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 ExtraBold" panose="02000903000000020004" pitchFamily="50" charset="-127"/>
              </a:rPr>
              <a:t>업무실적</a:t>
            </a:r>
            <a:r>
              <a:rPr lang="en-US" altLang="ko-KR" sz="4800" b="1" dirty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 ExtraBold" panose="02000903000000020004" pitchFamily="50" charset="-127"/>
              </a:rPr>
              <a:t> </a:t>
            </a:r>
            <a:r>
              <a:rPr lang="ko-KR" altLang="en-US" sz="4800" b="1" dirty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 ExtraBold" panose="02000903000000020004" pitchFamily="50" charset="-127"/>
              </a:rPr>
              <a:t>및 </a:t>
            </a:r>
            <a:r>
              <a:rPr lang="en-US" altLang="ko-KR" sz="4800" b="1" dirty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 ExtraBold" panose="02000903000000020004" pitchFamily="50" charset="-127"/>
              </a:rPr>
              <a:t>`25 </a:t>
            </a:r>
            <a:r>
              <a:rPr lang="ko-KR" altLang="en-US" sz="4800" b="1" dirty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 ExtraBold" panose="02000903000000020004" pitchFamily="50" charset="-127"/>
              </a:rPr>
              <a:t>개발계획</a:t>
            </a:r>
            <a:endParaRPr lang="ko-KR" altLang="en-US" sz="2000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EAC046D-F020-418C-9804-D40609EC0E84}"/>
              </a:ext>
            </a:extLst>
          </p:cNvPr>
          <p:cNvSpPr txBox="1"/>
          <p:nvPr/>
        </p:nvSpPr>
        <p:spPr>
          <a:xfrm>
            <a:off x="8910487" y="5062606"/>
            <a:ext cx="1779654" cy="660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251281">
              <a:lnSpc>
                <a:spcPct val="150000"/>
              </a:lnSpc>
              <a:tabLst>
                <a:tab pos="4855512" algn="l"/>
              </a:tabLst>
            </a:pPr>
            <a:r>
              <a:rPr lang="en-US" altLang="ko-KR" sz="2800" b="1" dirty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 ExtraBold" panose="02000903000000020004" pitchFamily="50" charset="-127"/>
              </a:rPr>
              <a:t>SW</a:t>
            </a:r>
            <a:r>
              <a:rPr lang="ko-KR" altLang="en-US" sz="2800" b="1" dirty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 ExtraBold" panose="02000903000000020004" pitchFamily="50" charset="-127"/>
              </a:rPr>
              <a:t> 개발실</a:t>
            </a:r>
            <a:endParaRPr lang="ko-KR" altLang="en-US" sz="1100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185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-1.25E-6 0.00972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8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59259E-6 L 4.375E-6 0.00972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8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23729" y="0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483E13-A0ED-5A69-92BC-D95AA486BD52}"/>
              </a:ext>
            </a:extLst>
          </p:cNvPr>
          <p:cNvSpPr/>
          <p:nvPr/>
        </p:nvSpPr>
        <p:spPr>
          <a:xfrm>
            <a:off x="9459248" y="31227"/>
            <a:ext cx="2622284" cy="24622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96806">
              <a:defRPr/>
            </a:pPr>
            <a:r>
              <a:rPr lang="ko-KR" altLang="en-US" sz="1600" spc="-30" dirty="0">
                <a:solidFill>
                  <a:schemeClr val="bg1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Pretendard ExtraBold" panose="02000903000000020004" pitchFamily="50" charset="-127"/>
              </a:rPr>
              <a:t>업무실적</a:t>
            </a:r>
            <a:r>
              <a:rPr lang="en-US" altLang="ko-KR" sz="1600" spc="-30" dirty="0">
                <a:solidFill>
                  <a:schemeClr val="bg1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Pretendard ExtraBold" panose="02000903000000020004" pitchFamily="50" charset="-127"/>
              </a:rPr>
              <a:t>(`24)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B9F2552-1034-4C93-87F8-07212A70FAFD}"/>
              </a:ext>
            </a:extLst>
          </p:cNvPr>
          <p:cNvSpPr/>
          <p:nvPr/>
        </p:nvSpPr>
        <p:spPr>
          <a:xfrm>
            <a:off x="108342" y="592282"/>
            <a:ext cx="7367203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spc="-30" dirty="0"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 ExtraBold" panose="02000903000000020004" pitchFamily="50" charset="-127"/>
              </a:rPr>
              <a:t>신규 </a:t>
            </a:r>
            <a:r>
              <a:rPr lang="ko-KR" altLang="en-US" sz="3200" spc="-30" dirty="0" err="1"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 ExtraBold" panose="02000903000000020004" pitchFamily="50" charset="-127"/>
              </a:rPr>
              <a:t>센서모듈용</a:t>
            </a:r>
            <a:r>
              <a:rPr lang="ko-KR" altLang="en-US" sz="3200" spc="-30" dirty="0"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 ExtraBold" panose="02000903000000020004" pitchFamily="50" charset="-127"/>
              </a:rPr>
              <a:t> </a:t>
            </a:r>
            <a:r>
              <a:rPr lang="en-US" altLang="ko-KR" sz="3200" spc="-30" dirty="0"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 ExtraBold" panose="02000903000000020004" pitchFamily="50" charset="-127"/>
              </a:rPr>
              <a:t>FW </a:t>
            </a:r>
            <a:r>
              <a:rPr lang="ko-KR" altLang="en-US" sz="3200" spc="-30" dirty="0"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 ExtraBold" panose="02000903000000020004" pitchFamily="50" charset="-127"/>
              </a:rPr>
              <a:t>개발</a:t>
            </a:r>
            <a:endParaRPr lang="en-US" altLang="ko-KR" sz="3200" spc="-30" dirty="0">
              <a:latin typeface="한컴 말랑말랑 Bold" panose="020F0803000000000000" pitchFamily="50" charset="-127"/>
              <a:ea typeface="한컴 말랑말랑 Bold" panose="020F0803000000000000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5FC9C8C5-34D4-4FEF-95AD-DFADDAF6D200}"/>
              </a:ext>
            </a:extLst>
          </p:cNvPr>
          <p:cNvSpPr/>
          <p:nvPr/>
        </p:nvSpPr>
        <p:spPr>
          <a:xfrm>
            <a:off x="221016" y="1540554"/>
            <a:ext cx="5408394" cy="4838578"/>
          </a:xfrm>
          <a:prstGeom prst="roundRect">
            <a:avLst>
              <a:gd name="adj" fmla="val 439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D852C0B4-3765-4188-BD69-CC7CF033F497}"/>
              </a:ext>
            </a:extLst>
          </p:cNvPr>
          <p:cNvSpPr/>
          <p:nvPr/>
        </p:nvSpPr>
        <p:spPr>
          <a:xfrm>
            <a:off x="450699" y="1910587"/>
            <a:ext cx="1620785" cy="56391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STM32</a:t>
            </a:r>
            <a:endParaRPr lang="ko-KR" altLang="en-US" dirty="0">
              <a:solidFill>
                <a:schemeClr val="tx1"/>
              </a:solidFill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6B010B20-15E2-40C1-8681-CF7D42FEABBB}"/>
              </a:ext>
            </a:extLst>
          </p:cNvPr>
          <p:cNvSpPr/>
          <p:nvPr/>
        </p:nvSpPr>
        <p:spPr>
          <a:xfrm>
            <a:off x="450698" y="2850176"/>
            <a:ext cx="1620785" cy="56391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NRF52</a:t>
            </a:r>
            <a:endParaRPr lang="ko-KR" altLang="en-US" dirty="0">
              <a:solidFill>
                <a:schemeClr val="tx1"/>
              </a:solidFill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7095679F-1E51-4DDB-8EA5-CFF1C6920695}"/>
              </a:ext>
            </a:extLst>
          </p:cNvPr>
          <p:cNvCxnSpPr/>
          <p:nvPr/>
        </p:nvCxnSpPr>
        <p:spPr>
          <a:xfrm>
            <a:off x="892732" y="2474504"/>
            <a:ext cx="0" cy="3756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3712B170-BB2C-4CFF-BA64-1149E7AB511C}"/>
              </a:ext>
            </a:extLst>
          </p:cNvPr>
          <p:cNvCxnSpPr/>
          <p:nvPr/>
        </p:nvCxnSpPr>
        <p:spPr>
          <a:xfrm flipV="1">
            <a:off x="1061744" y="2474504"/>
            <a:ext cx="0" cy="3756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E9CD216D-C886-4189-8247-063C7C9F5C69}"/>
              </a:ext>
            </a:extLst>
          </p:cNvPr>
          <p:cNvSpPr txBox="1"/>
          <p:nvPr/>
        </p:nvSpPr>
        <p:spPr>
          <a:xfrm>
            <a:off x="1061744" y="2502351"/>
            <a:ext cx="13607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Serial </a:t>
            </a:r>
            <a:r>
              <a:rPr lang="ko-KR" altLang="en-US" sz="1400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통신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D3D9093-EA4D-43C4-8A32-3CFC37D6A54C}"/>
              </a:ext>
            </a:extLst>
          </p:cNvPr>
          <p:cNvSpPr txBox="1"/>
          <p:nvPr/>
        </p:nvSpPr>
        <p:spPr>
          <a:xfrm>
            <a:off x="2071483" y="2008681"/>
            <a:ext cx="3466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: 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센서 데이터 수집 </a:t>
            </a: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&amp; 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알고리즘 동작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8B2DB8-B20C-4B0D-8D16-F9F900C7634B}"/>
              </a:ext>
            </a:extLst>
          </p:cNvPr>
          <p:cNvSpPr txBox="1"/>
          <p:nvPr/>
        </p:nvSpPr>
        <p:spPr>
          <a:xfrm>
            <a:off x="2071482" y="2934467"/>
            <a:ext cx="3397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: 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외부기기와 </a:t>
            </a: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BLE 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통신 </a:t>
            </a:r>
            <a:b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</a:b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 (</a:t>
            </a:r>
            <a:r>
              <a:rPr lang="en-US" altLang="ko-KR" dirty="0">
                <a:solidFill>
                  <a:schemeClr val="tx2">
                    <a:lumMod val="60000"/>
                    <a:lumOff val="40000"/>
                  </a:schemeClr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BLE </a:t>
            </a:r>
            <a:r>
              <a:rPr lang="ko-KR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지원제품에만 포함</a:t>
            </a: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)</a:t>
            </a:r>
            <a:endParaRPr lang="ko-KR" altLang="en-US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E327DD5E-FE22-4771-A248-46EA070BF1EB}"/>
              </a:ext>
            </a:extLst>
          </p:cNvPr>
          <p:cNvSpPr/>
          <p:nvPr/>
        </p:nvSpPr>
        <p:spPr>
          <a:xfrm>
            <a:off x="450698" y="1404102"/>
            <a:ext cx="1334766" cy="377028"/>
          </a:xfrm>
          <a:prstGeom prst="roundRect">
            <a:avLst/>
          </a:prstGeom>
          <a:solidFill>
            <a:srgbClr val="0033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기존 </a:t>
            </a: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HW</a:t>
            </a:r>
            <a:endParaRPr lang="ko-KR" altLang="en-US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49793867-333A-4E46-A5DA-E2315A31760E}"/>
              </a:ext>
            </a:extLst>
          </p:cNvPr>
          <p:cNvSpPr/>
          <p:nvPr/>
        </p:nvSpPr>
        <p:spPr>
          <a:xfrm>
            <a:off x="6332907" y="1540554"/>
            <a:ext cx="5291385" cy="4838578"/>
          </a:xfrm>
          <a:prstGeom prst="roundRect">
            <a:avLst>
              <a:gd name="adj" fmla="val 4399"/>
            </a:avLst>
          </a:prstGeom>
          <a:noFill/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A35E418B-ADA3-4A54-893F-21261486C13D}"/>
              </a:ext>
            </a:extLst>
          </p:cNvPr>
          <p:cNvSpPr/>
          <p:nvPr/>
        </p:nvSpPr>
        <p:spPr>
          <a:xfrm>
            <a:off x="6526475" y="1895738"/>
            <a:ext cx="1620785" cy="56391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NRF52</a:t>
            </a:r>
            <a:endParaRPr lang="ko-KR" altLang="en-US" dirty="0">
              <a:solidFill>
                <a:schemeClr val="tx1"/>
              </a:solidFill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CEF5869-92A7-469E-94BE-870645C5E705}"/>
              </a:ext>
            </a:extLst>
          </p:cNvPr>
          <p:cNvSpPr txBox="1"/>
          <p:nvPr/>
        </p:nvSpPr>
        <p:spPr>
          <a:xfrm>
            <a:off x="8157372" y="1854532"/>
            <a:ext cx="34669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: 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센서 데이터 수집 </a:t>
            </a: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&amp; 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알고리즘 동작</a:t>
            </a:r>
            <a:b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</a:b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  </a:t>
            </a:r>
            <a:r>
              <a:rPr lang="en-US" altLang="ko-KR" dirty="0">
                <a:solidFill>
                  <a:schemeClr val="tx2">
                    <a:lumMod val="60000"/>
                    <a:lumOff val="40000"/>
                  </a:schemeClr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+ </a:t>
            </a:r>
            <a:r>
              <a:rPr lang="ko-KR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외부기기와 </a:t>
            </a:r>
            <a:r>
              <a:rPr lang="en-US" altLang="ko-KR" dirty="0">
                <a:solidFill>
                  <a:schemeClr val="tx2">
                    <a:lumMod val="60000"/>
                    <a:lumOff val="40000"/>
                  </a:schemeClr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BLE </a:t>
            </a:r>
            <a:r>
              <a:rPr lang="ko-KR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통신 </a:t>
            </a:r>
            <a:r>
              <a:rPr lang="en-US" altLang="ko-KR" dirty="0">
                <a:solidFill>
                  <a:schemeClr val="tx2">
                    <a:lumMod val="60000"/>
                    <a:lumOff val="40000"/>
                  </a:schemeClr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(Default)</a:t>
            </a:r>
            <a:br>
              <a:rPr lang="en-US" altLang="ko-KR" dirty="0">
                <a:solidFill>
                  <a:schemeClr val="tx2">
                    <a:lumMod val="60000"/>
                    <a:lumOff val="40000"/>
                  </a:schemeClr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</a:b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  </a:t>
            </a:r>
            <a:r>
              <a:rPr lang="en-US" altLang="ko-KR" dirty="0">
                <a:solidFill>
                  <a:srgbClr val="FF7C80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+ DFU </a:t>
            </a:r>
            <a:r>
              <a:rPr lang="ko-KR" altLang="en-US" dirty="0">
                <a:solidFill>
                  <a:srgbClr val="FF7C80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기능</a:t>
            </a:r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3FD24865-E221-4C8D-AA22-91B08329001B}"/>
              </a:ext>
            </a:extLst>
          </p:cNvPr>
          <p:cNvSpPr/>
          <p:nvPr/>
        </p:nvSpPr>
        <p:spPr>
          <a:xfrm>
            <a:off x="6562589" y="1404102"/>
            <a:ext cx="1334766" cy="377028"/>
          </a:xfrm>
          <a:prstGeom prst="roundRect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신규 </a:t>
            </a: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HW</a:t>
            </a:r>
            <a:endParaRPr lang="ko-KR" altLang="en-US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</p:txBody>
      </p:sp>
      <p:sp>
        <p:nvSpPr>
          <p:cNvPr id="33" name="화살표: 오른쪽 32">
            <a:extLst>
              <a:ext uri="{FF2B5EF4-FFF2-40B4-BE49-F238E27FC236}">
                <a16:creationId xmlns:a16="http://schemas.microsoft.com/office/drawing/2014/main" id="{F8EFB7FB-9934-4114-A562-7DEFB5692571}"/>
              </a:ext>
            </a:extLst>
          </p:cNvPr>
          <p:cNvSpPr/>
          <p:nvPr/>
        </p:nvSpPr>
        <p:spPr>
          <a:xfrm>
            <a:off x="5746419" y="1983668"/>
            <a:ext cx="469480" cy="388056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8" name="그래픽 47" descr="전구 및 기어  단색으로 채워진">
            <a:extLst>
              <a:ext uri="{FF2B5EF4-FFF2-40B4-BE49-F238E27FC236}">
                <a16:creationId xmlns:a16="http://schemas.microsoft.com/office/drawing/2014/main" id="{815418FA-D424-4A8C-B40C-AB361FE306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56414" y="2985712"/>
            <a:ext cx="522204" cy="522204"/>
          </a:xfrm>
          <a:prstGeom prst="rect">
            <a:avLst/>
          </a:prstGeom>
        </p:spPr>
      </p:pic>
      <p:grpSp>
        <p:nvGrpSpPr>
          <p:cNvPr id="97" name="그룹 96">
            <a:extLst>
              <a:ext uri="{FF2B5EF4-FFF2-40B4-BE49-F238E27FC236}">
                <a16:creationId xmlns:a16="http://schemas.microsoft.com/office/drawing/2014/main" id="{7E4B7B40-7CF9-49D4-B1EA-FB7484456083}"/>
              </a:ext>
            </a:extLst>
          </p:cNvPr>
          <p:cNvGrpSpPr/>
          <p:nvPr/>
        </p:nvGrpSpPr>
        <p:grpSpPr>
          <a:xfrm>
            <a:off x="6903500" y="3091840"/>
            <a:ext cx="4622561" cy="1265298"/>
            <a:chOff x="6903500" y="3091840"/>
            <a:chExt cx="4622561" cy="126529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3A9B281-A0AA-474B-ACB3-003AB209C5DA}"/>
                </a:ext>
              </a:extLst>
            </p:cNvPr>
            <p:cNvSpPr txBox="1"/>
            <p:nvPr/>
          </p:nvSpPr>
          <p:spPr>
            <a:xfrm>
              <a:off x="6978618" y="3091840"/>
              <a:ext cx="23835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DFU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란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?</a:t>
              </a:r>
              <a:endPara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FF6CCFE-24DB-44C5-AA0B-79B241C474EA}"/>
                </a:ext>
              </a:extLst>
            </p:cNvPr>
            <p:cNvSpPr txBox="1"/>
            <p:nvPr/>
          </p:nvSpPr>
          <p:spPr>
            <a:xfrm>
              <a:off x="6903500" y="3433808"/>
              <a:ext cx="462256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-180000">
                <a:buFont typeface="Arial" panose="020B0604020202020204" pitchFamily="34" charset="0"/>
                <a:buChar char="•"/>
              </a:pP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Device Firmware Update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의 약자</a:t>
              </a:r>
              <a:endPara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endParaRPr>
            </a:p>
            <a:p>
              <a:pPr indent="-180000">
                <a:buFont typeface="Arial" panose="020B0604020202020204" pitchFamily="34" charset="0"/>
                <a:buChar char="•"/>
              </a:pP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BLE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통신을 통해서 새로 출시된 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FW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를 </a:t>
              </a:r>
              <a:b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</a:b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  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업데이트 가능</a:t>
              </a:r>
              <a:endPara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endParaRPr>
            </a:p>
          </p:txBody>
        </p: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61C79A38-6839-44CD-AC29-B2707F35C844}"/>
              </a:ext>
            </a:extLst>
          </p:cNvPr>
          <p:cNvGrpSpPr/>
          <p:nvPr/>
        </p:nvGrpSpPr>
        <p:grpSpPr>
          <a:xfrm>
            <a:off x="1288899" y="4360749"/>
            <a:ext cx="3131423" cy="1613764"/>
            <a:chOff x="1067523" y="4150845"/>
            <a:chExt cx="3131423" cy="1613764"/>
          </a:xfrm>
        </p:grpSpPr>
        <p:grpSp>
          <p:nvGrpSpPr>
            <p:cNvPr id="78" name="그룹 77">
              <a:extLst>
                <a:ext uri="{FF2B5EF4-FFF2-40B4-BE49-F238E27FC236}">
                  <a16:creationId xmlns:a16="http://schemas.microsoft.com/office/drawing/2014/main" id="{79DBB34E-9C29-4710-8F4A-2607FDA2B7E1}"/>
                </a:ext>
              </a:extLst>
            </p:cNvPr>
            <p:cNvGrpSpPr/>
            <p:nvPr/>
          </p:nvGrpSpPr>
          <p:grpSpPr>
            <a:xfrm>
              <a:off x="1067523" y="4941751"/>
              <a:ext cx="517871" cy="699365"/>
              <a:chOff x="7318089" y="4799575"/>
              <a:chExt cx="517871" cy="699365"/>
            </a:xfrm>
          </p:grpSpPr>
          <p:pic>
            <p:nvPicPr>
              <p:cNvPr id="79" name="그래픽 78" descr="사용자 단색으로 채워진">
                <a:extLst>
                  <a:ext uri="{FF2B5EF4-FFF2-40B4-BE49-F238E27FC236}">
                    <a16:creationId xmlns:a16="http://schemas.microsoft.com/office/drawing/2014/main" id="{21EF328E-EF7A-421B-BD5D-63699ECA1A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318089" y="4799575"/>
                <a:ext cx="517871" cy="517871"/>
              </a:xfrm>
              <a:prstGeom prst="rect">
                <a:avLst/>
              </a:prstGeom>
            </p:spPr>
          </p:pic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FE4DDC3-7A5F-4A06-AB45-C0B3D70E7DE1}"/>
                  </a:ext>
                </a:extLst>
              </p:cNvPr>
              <p:cNvSpPr txBox="1"/>
              <p:nvPr/>
            </p:nvSpPr>
            <p:spPr>
              <a:xfrm>
                <a:off x="7358537" y="5237330"/>
                <a:ext cx="42469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100" dirty="0">
                    <a:latin typeface="한컴 말랑말랑 Bold" panose="020F0803000000000000" pitchFamily="50" charset="-127"/>
                    <a:ea typeface="한컴 말랑말랑 Bold" panose="020F0803000000000000" pitchFamily="50" charset="-127"/>
                  </a:rPr>
                  <a:t>고객</a:t>
                </a:r>
              </a:p>
            </p:txBody>
          </p:sp>
        </p:grpSp>
        <p:grpSp>
          <p:nvGrpSpPr>
            <p:cNvPr id="81" name="그룹 80">
              <a:extLst>
                <a:ext uri="{FF2B5EF4-FFF2-40B4-BE49-F238E27FC236}">
                  <a16:creationId xmlns:a16="http://schemas.microsoft.com/office/drawing/2014/main" id="{485BB0F9-C306-40DA-8202-FA841375D621}"/>
                </a:ext>
              </a:extLst>
            </p:cNvPr>
            <p:cNvGrpSpPr/>
            <p:nvPr/>
          </p:nvGrpSpPr>
          <p:grpSpPr>
            <a:xfrm>
              <a:off x="3284546" y="4150845"/>
              <a:ext cx="914400" cy="1095894"/>
              <a:chOff x="9890832" y="4403046"/>
              <a:chExt cx="914400" cy="1095894"/>
            </a:xfrm>
          </p:grpSpPr>
          <p:pic>
            <p:nvPicPr>
              <p:cNvPr id="82" name="그래픽 81" descr="건물 단색으로 채워진">
                <a:extLst>
                  <a:ext uri="{FF2B5EF4-FFF2-40B4-BE49-F238E27FC236}">
                    <a16:creationId xmlns:a16="http://schemas.microsoft.com/office/drawing/2014/main" id="{0AA385A0-8941-4476-9FFF-04B5149583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890832" y="4403046"/>
                <a:ext cx="914400" cy="914400"/>
              </a:xfrm>
              <a:prstGeom prst="rect">
                <a:avLst/>
              </a:prstGeom>
            </p:spPr>
          </p:pic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759F65DA-C0FA-426C-AFE5-4C610A297B95}"/>
                  </a:ext>
                </a:extLst>
              </p:cNvPr>
              <p:cNvSpPr txBox="1"/>
              <p:nvPr/>
            </p:nvSpPr>
            <p:spPr>
              <a:xfrm>
                <a:off x="10111487" y="5237330"/>
                <a:ext cx="49909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100" dirty="0">
                    <a:latin typeface="한컴 말랑말랑 Bold" panose="020F0803000000000000" pitchFamily="50" charset="-127"/>
                    <a:ea typeface="한컴 말랑말랑 Bold" panose="020F0803000000000000" pitchFamily="50" charset="-127"/>
                  </a:rPr>
                  <a:t>회사</a:t>
                </a:r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EB87583-DC0F-444C-8679-EEC9ED9BDEE6}"/>
                </a:ext>
              </a:extLst>
            </p:cNvPr>
            <p:cNvSpPr txBox="1"/>
            <p:nvPr/>
          </p:nvSpPr>
          <p:spPr>
            <a:xfrm>
              <a:off x="1532670" y="4492915"/>
              <a:ext cx="106354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제품 </a:t>
              </a:r>
              <a:r>
                <a:rPr lang="en-US" altLang="ko-KR" sz="1100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AS </a:t>
              </a:r>
              <a:r>
                <a:rPr lang="ko-KR" altLang="en-US" sz="1100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신청</a:t>
              </a:r>
            </a:p>
          </p:txBody>
        </p:sp>
        <p:sp>
          <p:nvSpPr>
            <p:cNvPr id="85" name="화살표: 굽음 84">
              <a:extLst>
                <a:ext uri="{FF2B5EF4-FFF2-40B4-BE49-F238E27FC236}">
                  <a16:creationId xmlns:a16="http://schemas.microsoft.com/office/drawing/2014/main" id="{B2D32D39-19FA-435B-9F0C-449528FE02FA}"/>
                </a:ext>
              </a:extLst>
            </p:cNvPr>
            <p:cNvSpPr/>
            <p:nvPr/>
          </p:nvSpPr>
          <p:spPr>
            <a:xfrm>
              <a:off x="1320320" y="4364785"/>
              <a:ext cx="1964225" cy="517870"/>
            </a:xfrm>
            <a:prstGeom prst="bentArrow">
              <a:avLst>
                <a:gd name="adj1" fmla="val 5206"/>
                <a:gd name="adj2" fmla="val 18305"/>
                <a:gd name="adj3" fmla="val 50000"/>
                <a:gd name="adj4" fmla="val 4375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6" name="화살표: 굽음 85">
              <a:extLst>
                <a:ext uri="{FF2B5EF4-FFF2-40B4-BE49-F238E27FC236}">
                  <a16:creationId xmlns:a16="http://schemas.microsoft.com/office/drawing/2014/main" id="{DB9A6B8D-4DD7-400B-9AF4-62998A6CD34E}"/>
                </a:ext>
              </a:extLst>
            </p:cNvPr>
            <p:cNvSpPr/>
            <p:nvPr/>
          </p:nvSpPr>
          <p:spPr>
            <a:xfrm rot="10800000">
              <a:off x="1742126" y="5246739"/>
              <a:ext cx="1964225" cy="517870"/>
            </a:xfrm>
            <a:prstGeom prst="bentArrow">
              <a:avLst>
                <a:gd name="adj1" fmla="val 5206"/>
                <a:gd name="adj2" fmla="val 18305"/>
                <a:gd name="adj3" fmla="val 50000"/>
                <a:gd name="adj4" fmla="val 4375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F79FC03-75C7-4F41-A78C-C830D29D335C}"/>
                </a:ext>
              </a:extLst>
            </p:cNvPr>
            <p:cNvSpPr txBox="1"/>
            <p:nvPr/>
          </p:nvSpPr>
          <p:spPr>
            <a:xfrm>
              <a:off x="2120597" y="5200006"/>
              <a:ext cx="168434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새롭게 출시된 </a:t>
              </a:r>
              <a:r>
                <a:rPr lang="en-US" altLang="ko-KR" sz="1100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FW </a:t>
              </a:r>
              <a:r>
                <a:rPr lang="ko-KR" altLang="en-US" sz="1100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업데이트 및 제품 송부</a:t>
              </a:r>
            </a:p>
          </p:txBody>
        </p:sp>
      </p:grp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5B96952F-C2B2-4F41-857A-9391DE487676}"/>
              </a:ext>
            </a:extLst>
          </p:cNvPr>
          <p:cNvGrpSpPr/>
          <p:nvPr/>
        </p:nvGrpSpPr>
        <p:grpSpPr>
          <a:xfrm>
            <a:off x="7052289" y="4895831"/>
            <a:ext cx="4090609" cy="1294126"/>
            <a:chOff x="7052289" y="4895831"/>
            <a:chExt cx="4090609" cy="1294126"/>
          </a:xfrm>
        </p:grpSpPr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62197D35-7374-40C2-9E64-335043F8C01B}"/>
                </a:ext>
              </a:extLst>
            </p:cNvPr>
            <p:cNvGrpSpPr/>
            <p:nvPr/>
          </p:nvGrpSpPr>
          <p:grpSpPr>
            <a:xfrm>
              <a:off x="7052289" y="5275149"/>
              <a:ext cx="517871" cy="699365"/>
              <a:chOff x="7318089" y="4799575"/>
              <a:chExt cx="517871" cy="699365"/>
            </a:xfrm>
          </p:grpSpPr>
          <p:pic>
            <p:nvPicPr>
              <p:cNvPr id="53" name="그래픽 52" descr="사용자 단색으로 채워진">
                <a:extLst>
                  <a:ext uri="{FF2B5EF4-FFF2-40B4-BE49-F238E27FC236}">
                    <a16:creationId xmlns:a16="http://schemas.microsoft.com/office/drawing/2014/main" id="{943A34D6-D8D3-4FB8-991E-F18A38AB36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318089" y="4799575"/>
                <a:ext cx="517871" cy="517871"/>
              </a:xfrm>
              <a:prstGeom prst="rect">
                <a:avLst/>
              </a:prstGeom>
            </p:spPr>
          </p:pic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58F8EFF4-67A0-4E32-B527-EE58E1EA4B85}"/>
                  </a:ext>
                </a:extLst>
              </p:cNvPr>
              <p:cNvSpPr txBox="1"/>
              <p:nvPr/>
            </p:nvSpPr>
            <p:spPr>
              <a:xfrm>
                <a:off x="7358537" y="5237330"/>
                <a:ext cx="42469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100" dirty="0">
                    <a:latin typeface="한컴 말랑말랑 Bold" panose="020F0803000000000000" pitchFamily="50" charset="-127"/>
                    <a:ea typeface="한컴 말랑말랑 Bold" panose="020F0803000000000000" pitchFamily="50" charset="-127"/>
                  </a:rPr>
                  <a:t>고객</a:t>
                </a:r>
              </a:p>
            </p:txBody>
          </p:sp>
        </p:grpSp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D6D27242-91DA-44B1-A718-D8D1447D1337}"/>
                </a:ext>
              </a:extLst>
            </p:cNvPr>
            <p:cNvGrpSpPr/>
            <p:nvPr/>
          </p:nvGrpSpPr>
          <p:grpSpPr>
            <a:xfrm>
              <a:off x="10228498" y="4895831"/>
              <a:ext cx="914400" cy="1095894"/>
              <a:chOff x="9890832" y="4403046"/>
              <a:chExt cx="914400" cy="1095894"/>
            </a:xfrm>
          </p:grpSpPr>
          <p:pic>
            <p:nvPicPr>
              <p:cNvPr id="51" name="그래픽 50" descr="건물 단색으로 채워진">
                <a:extLst>
                  <a:ext uri="{FF2B5EF4-FFF2-40B4-BE49-F238E27FC236}">
                    <a16:creationId xmlns:a16="http://schemas.microsoft.com/office/drawing/2014/main" id="{CE3C87E1-28EE-455D-97CD-BE78C891F8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890832" y="4403046"/>
                <a:ext cx="914400" cy="914400"/>
              </a:xfrm>
              <a:prstGeom prst="rect">
                <a:avLst/>
              </a:prstGeom>
            </p:spPr>
          </p:pic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91B00811-BE92-4634-9B65-B77FDF9FF515}"/>
                  </a:ext>
                </a:extLst>
              </p:cNvPr>
              <p:cNvSpPr txBox="1"/>
              <p:nvPr/>
            </p:nvSpPr>
            <p:spPr>
              <a:xfrm>
                <a:off x="10111487" y="5237330"/>
                <a:ext cx="49909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100">
                    <a:latin typeface="한컴 말랑말랑 Bold" panose="020F0803000000000000" pitchFamily="50" charset="-127"/>
                    <a:ea typeface="한컴 말랑말랑 Bold" panose="020F0803000000000000" pitchFamily="50" charset="-127"/>
                  </a:rPr>
                  <a:t>회사</a:t>
                </a:r>
                <a:endParaRPr lang="ko-KR" altLang="en-US" sz="1100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endParaRPr>
              </a:p>
            </p:txBody>
          </p:sp>
        </p:grp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1C9FF8F-E98D-4883-B266-2D7D2D01BDA5}"/>
                </a:ext>
              </a:extLst>
            </p:cNvPr>
            <p:cNvSpPr txBox="1"/>
            <p:nvPr/>
          </p:nvSpPr>
          <p:spPr>
            <a:xfrm>
              <a:off x="9359057" y="4996639"/>
              <a:ext cx="106354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새로 개발된 펌웨어 출시</a:t>
              </a:r>
              <a:endParaRPr lang="en-US" altLang="ko-KR" sz="1100" dirty="0">
                <a:latin typeface="한컴 말랑말랑 Bold" panose="020F0803000000000000" pitchFamily="50" charset="-127"/>
                <a:ea typeface="한컴 말랑말랑 Bold" panose="020F0803000000000000" pitchFamily="50" charset="-127"/>
              </a:endParaRPr>
            </a:p>
            <a:p>
              <a:r>
                <a:rPr lang="en-US" altLang="ko-KR" sz="1100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&amp; </a:t>
              </a:r>
              <a:r>
                <a:rPr lang="ko-KR" altLang="en-US" sz="1100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업로드</a:t>
              </a:r>
            </a:p>
          </p:txBody>
        </p:sp>
        <p:pic>
          <p:nvPicPr>
            <p:cNvPr id="90" name="그래픽 89" descr="스마트폰 단색으로 채워진">
              <a:extLst>
                <a:ext uri="{FF2B5EF4-FFF2-40B4-BE49-F238E27FC236}">
                  <a16:creationId xmlns:a16="http://schemas.microsoft.com/office/drawing/2014/main" id="{A1B9B3B1-6D64-4587-859C-0E5DEC8E5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723984" y="5219621"/>
              <a:ext cx="562320" cy="562320"/>
            </a:xfrm>
            <a:prstGeom prst="rect">
              <a:avLst/>
            </a:prstGeom>
          </p:spPr>
        </p:pic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833DA41-D316-4C9D-A1CC-C985F746526B}"/>
                </a:ext>
              </a:extLst>
            </p:cNvPr>
            <p:cNvSpPr txBox="1"/>
            <p:nvPr/>
          </p:nvSpPr>
          <p:spPr>
            <a:xfrm>
              <a:off x="8736105" y="5759070"/>
              <a:ext cx="49909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App</a:t>
              </a:r>
              <a:br>
                <a:rPr lang="en-US" altLang="ko-KR" sz="1100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</a:br>
              <a:r>
                <a:rPr lang="en-US" altLang="ko-KR" sz="1100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(</a:t>
              </a:r>
              <a:r>
                <a:rPr lang="ko-KR" altLang="en-US" sz="1100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서버</a:t>
              </a:r>
              <a:r>
                <a:rPr lang="en-US" altLang="ko-KR" sz="1100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)</a:t>
              </a:r>
              <a:endParaRPr lang="ko-KR" altLang="en-US" sz="1100" dirty="0">
                <a:latin typeface="한컴 말랑말랑 Bold" panose="020F0803000000000000" pitchFamily="50" charset="-127"/>
                <a:ea typeface="한컴 말랑말랑 Bold" panose="020F0803000000000000" pitchFamily="50" charset="-127"/>
              </a:endParaRPr>
            </a:p>
          </p:txBody>
        </p:sp>
        <p:sp>
          <p:nvSpPr>
            <p:cNvPr id="93" name="화살표: 오른쪽 92">
              <a:extLst>
                <a:ext uri="{FF2B5EF4-FFF2-40B4-BE49-F238E27FC236}">
                  <a16:creationId xmlns:a16="http://schemas.microsoft.com/office/drawing/2014/main" id="{1F38DA37-FEDA-4C1E-A816-109EFB5178B6}"/>
                </a:ext>
              </a:extLst>
            </p:cNvPr>
            <p:cNvSpPr/>
            <p:nvPr/>
          </p:nvSpPr>
          <p:spPr>
            <a:xfrm rot="10800000">
              <a:off x="9403312" y="5623558"/>
              <a:ext cx="689757" cy="178692"/>
            </a:xfrm>
            <a:prstGeom prst="rightArrow">
              <a:avLst/>
            </a:prstGeom>
            <a:solidFill>
              <a:srgbClr val="FF7C80"/>
            </a:solidFill>
            <a:ln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화살표: 오른쪽 93">
              <a:extLst>
                <a:ext uri="{FF2B5EF4-FFF2-40B4-BE49-F238E27FC236}">
                  <a16:creationId xmlns:a16="http://schemas.microsoft.com/office/drawing/2014/main" id="{FC12FFCB-0F1F-4A00-93FC-F1F90F2BA670}"/>
                </a:ext>
              </a:extLst>
            </p:cNvPr>
            <p:cNvSpPr/>
            <p:nvPr/>
          </p:nvSpPr>
          <p:spPr>
            <a:xfrm rot="10800000">
              <a:off x="7790815" y="5640769"/>
              <a:ext cx="689757" cy="178692"/>
            </a:xfrm>
            <a:prstGeom prst="rightArrow">
              <a:avLst/>
            </a:prstGeom>
            <a:solidFill>
              <a:srgbClr val="FF7C80"/>
            </a:solidFill>
            <a:ln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765E08CA-80C2-47D9-A5E5-7F732491AD33}"/>
                </a:ext>
              </a:extLst>
            </p:cNvPr>
            <p:cNvSpPr txBox="1"/>
            <p:nvPr/>
          </p:nvSpPr>
          <p:spPr>
            <a:xfrm>
              <a:off x="7741882" y="5009339"/>
              <a:ext cx="106354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제품에 펌웨어</a:t>
              </a:r>
              <a:endParaRPr lang="en-US" altLang="ko-KR" sz="1100" dirty="0">
                <a:latin typeface="한컴 말랑말랑 Bold" panose="020F0803000000000000" pitchFamily="50" charset="-127"/>
                <a:ea typeface="한컴 말랑말랑 Bold" panose="020F0803000000000000" pitchFamily="50" charset="-127"/>
              </a:endParaRPr>
            </a:p>
            <a:p>
              <a:r>
                <a:rPr lang="ko-KR" altLang="en-US" sz="1100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다운로드</a:t>
              </a:r>
              <a:br>
                <a:rPr lang="en-US" altLang="ko-KR" sz="1100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</a:br>
              <a:r>
                <a:rPr lang="en-US" altLang="ko-KR" sz="1100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&amp; </a:t>
              </a:r>
              <a:r>
                <a:rPr lang="ko-KR" altLang="en-US" sz="1100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업데이트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728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B9F2552-1034-4C93-87F8-07212A70FAFD}"/>
              </a:ext>
            </a:extLst>
          </p:cNvPr>
          <p:cNvSpPr/>
          <p:nvPr/>
        </p:nvSpPr>
        <p:spPr>
          <a:xfrm>
            <a:off x="108342" y="592282"/>
            <a:ext cx="7367203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spc="-30" dirty="0"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 ExtraBold" panose="02000903000000020004" pitchFamily="50" charset="-127"/>
              </a:rPr>
              <a:t>추락 검출 고도화 </a:t>
            </a:r>
            <a:r>
              <a:rPr lang="en-US" altLang="ko-KR" sz="3200" spc="-30" dirty="0"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 ExtraBold" panose="02000903000000020004" pitchFamily="50" charset="-127"/>
              </a:rPr>
              <a:t>&amp; </a:t>
            </a:r>
            <a:r>
              <a:rPr lang="ko-KR" altLang="en-US" sz="3200" spc="-30" dirty="0"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 ExtraBold" panose="02000903000000020004" pitchFamily="50" charset="-127"/>
              </a:rPr>
              <a:t>신규 검출 알고리즘 개발</a:t>
            </a:r>
            <a:endParaRPr lang="en-US" altLang="ko-KR" sz="3200" spc="-30" dirty="0">
              <a:latin typeface="한컴 말랑말랑 Bold" panose="020F0803000000000000" pitchFamily="50" charset="-127"/>
              <a:ea typeface="한컴 말랑말랑 Bold" panose="020F0803000000000000" pitchFamily="50" charset="-127"/>
              <a:cs typeface="Pretendard ExtraBold" panose="02000903000000020004" pitchFamily="50" charset="-127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FCCB9726-DD13-4594-A87F-8C9EA9F18C13}"/>
              </a:ext>
            </a:extLst>
          </p:cNvPr>
          <p:cNvGrpSpPr/>
          <p:nvPr/>
        </p:nvGrpSpPr>
        <p:grpSpPr>
          <a:xfrm>
            <a:off x="6441869" y="1373635"/>
            <a:ext cx="5408394" cy="2613191"/>
            <a:chOff x="252164" y="1404102"/>
            <a:chExt cx="5408394" cy="2613191"/>
          </a:xfrm>
        </p:grpSpPr>
        <p:sp>
          <p:nvSpPr>
            <p:cNvPr id="29" name="사각형: 둥근 모서리 28">
              <a:extLst>
                <a:ext uri="{FF2B5EF4-FFF2-40B4-BE49-F238E27FC236}">
                  <a16:creationId xmlns:a16="http://schemas.microsoft.com/office/drawing/2014/main" id="{5FC9C8C5-34D4-4FEF-95AD-DFADDAF6D200}"/>
                </a:ext>
              </a:extLst>
            </p:cNvPr>
            <p:cNvSpPr/>
            <p:nvPr/>
          </p:nvSpPr>
          <p:spPr>
            <a:xfrm>
              <a:off x="252164" y="1540554"/>
              <a:ext cx="5408394" cy="2476739"/>
            </a:xfrm>
            <a:prstGeom prst="roundRect">
              <a:avLst>
                <a:gd name="adj" fmla="val 4399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D3D9093-EA4D-43C4-8A32-3CFC37D6A54C}"/>
                </a:ext>
              </a:extLst>
            </p:cNvPr>
            <p:cNvSpPr txBox="1"/>
            <p:nvPr/>
          </p:nvSpPr>
          <p:spPr>
            <a:xfrm>
              <a:off x="1570270" y="1854532"/>
              <a:ext cx="4024426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-180000">
                <a:buFont typeface="Arial" panose="020B0604020202020204" pitchFamily="34" charset="0"/>
                <a:buChar char="•"/>
              </a:pPr>
              <a:r>
                <a:rPr lang="ko-KR" altLang="en-US" dirty="0">
                  <a:solidFill>
                    <a:schemeClr val="accent6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하이브리드 알고리즘 </a:t>
              </a:r>
              <a:r>
                <a:rPr lang="en-US" altLang="ko-KR" dirty="0">
                  <a:solidFill>
                    <a:schemeClr val="accent6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(</a:t>
              </a:r>
              <a:r>
                <a:rPr lang="ko-KR" altLang="en-US" dirty="0">
                  <a:solidFill>
                    <a:schemeClr val="accent6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딥러닝</a:t>
              </a:r>
              <a:r>
                <a:rPr lang="en-US" altLang="ko-KR" dirty="0">
                  <a:solidFill>
                    <a:schemeClr val="accent6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+</a:t>
              </a:r>
              <a:r>
                <a:rPr lang="ko-KR" altLang="en-US" dirty="0">
                  <a:solidFill>
                    <a:schemeClr val="accent6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임계값</a:t>
              </a:r>
              <a:r>
                <a:rPr lang="en-US" altLang="ko-KR" dirty="0">
                  <a:solidFill>
                    <a:schemeClr val="accent6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)</a:t>
              </a:r>
              <a:b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</a:b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 - 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낙상 징조를 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1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차로 검출</a:t>
              </a:r>
              <a:b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</a:b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 - 25 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카운트 내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,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낙상 증상 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3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회 추가 검출</a:t>
              </a:r>
              <a:endPara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endParaRPr>
            </a:p>
            <a:p>
              <a:pPr indent="-180000">
                <a:buFont typeface="Arial" panose="020B0604020202020204" pitchFamily="34" charset="0"/>
                <a:buChar char="•"/>
              </a:pPr>
              <a:r>
                <a:rPr lang="en-US" altLang="ko-KR" dirty="0">
                  <a:solidFill>
                    <a:schemeClr val="accent6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KFall </a:t>
              </a:r>
              <a:r>
                <a:rPr lang="ko-KR" altLang="en-US" dirty="0">
                  <a:solidFill>
                    <a:schemeClr val="accent6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데이터셋</a:t>
              </a:r>
              <a:r>
                <a:rPr lang="en-US" altLang="ko-KR" dirty="0">
                  <a:solidFill>
                    <a:schemeClr val="accent6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(</a:t>
              </a:r>
              <a:r>
                <a:rPr lang="ko-KR" altLang="en-US" dirty="0">
                  <a:solidFill>
                    <a:schemeClr val="accent6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낙상</a:t>
              </a:r>
              <a:r>
                <a:rPr lang="en-US" altLang="ko-KR" dirty="0">
                  <a:solidFill>
                    <a:schemeClr val="accent6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7, </a:t>
              </a:r>
              <a:r>
                <a:rPr lang="ko-KR" altLang="en-US" dirty="0">
                  <a:solidFill>
                    <a:schemeClr val="accent6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일상 </a:t>
              </a:r>
              <a:r>
                <a:rPr lang="en-US" altLang="ko-KR" dirty="0">
                  <a:solidFill>
                    <a:schemeClr val="accent6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21) </a:t>
              </a:r>
              <a:r>
                <a:rPr lang="ko-KR" altLang="en-US" dirty="0">
                  <a:solidFill>
                    <a:schemeClr val="accent6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성능</a:t>
              </a:r>
              <a:b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</a:b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 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민감도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(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낙상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)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99.92% (1256/1257), </a:t>
              </a:r>
              <a:b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</a:b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  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특이도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(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일상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)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99.88% (2726/2729),</a:t>
              </a:r>
              <a:b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</a:b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  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리드타임 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305.38±166.74 ms</a:t>
              </a:r>
              <a:endPara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endParaRPr>
            </a:p>
          </p:txBody>
        </p:sp>
        <p:sp>
          <p:nvSpPr>
            <p:cNvPr id="31" name="사각형: 둥근 모서리 30">
              <a:extLst>
                <a:ext uri="{FF2B5EF4-FFF2-40B4-BE49-F238E27FC236}">
                  <a16:creationId xmlns:a16="http://schemas.microsoft.com/office/drawing/2014/main" id="{E327DD5E-FE22-4771-A248-46EA070BF1EB}"/>
                </a:ext>
              </a:extLst>
            </p:cNvPr>
            <p:cNvSpPr/>
            <p:nvPr/>
          </p:nvSpPr>
          <p:spPr>
            <a:xfrm>
              <a:off x="450698" y="1404102"/>
              <a:ext cx="1334766" cy="377028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노인낙상</a:t>
              </a:r>
            </a:p>
          </p:txBody>
        </p:sp>
        <p:pic>
          <p:nvPicPr>
            <p:cNvPr id="8" name="그래픽 7">
              <a:extLst>
                <a:ext uri="{FF2B5EF4-FFF2-40B4-BE49-F238E27FC236}">
                  <a16:creationId xmlns:a16="http://schemas.microsoft.com/office/drawing/2014/main" id="{1F9A7B15-D794-4E71-83D2-2B9FCEAE4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7090" y="2038385"/>
              <a:ext cx="1026172" cy="886239"/>
            </a:xfrm>
            <a:prstGeom prst="rect">
              <a:avLst/>
            </a:prstGeom>
          </p:spPr>
        </p:pic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A30796D4-AB6D-406F-8A9E-8D2D20976FE3}"/>
              </a:ext>
            </a:extLst>
          </p:cNvPr>
          <p:cNvGrpSpPr/>
          <p:nvPr/>
        </p:nvGrpSpPr>
        <p:grpSpPr>
          <a:xfrm>
            <a:off x="308164" y="1373635"/>
            <a:ext cx="5792555" cy="2613191"/>
            <a:chOff x="6051308" y="1404102"/>
            <a:chExt cx="5792555" cy="2613191"/>
          </a:xfrm>
        </p:grpSpPr>
        <p:sp>
          <p:nvSpPr>
            <p:cNvPr id="59" name="사각형: 둥근 모서리 58">
              <a:extLst>
                <a:ext uri="{FF2B5EF4-FFF2-40B4-BE49-F238E27FC236}">
                  <a16:creationId xmlns:a16="http://schemas.microsoft.com/office/drawing/2014/main" id="{EF33017D-0B77-4F01-A609-9210517CA6A8}"/>
                </a:ext>
              </a:extLst>
            </p:cNvPr>
            <p:cNvSpPr/>
            <p:nvPr/>
          </p:nvSpPr>
          <p:spPr>
            <a:xfrm>
              <a:off x="6051308" y="1540554"/>
              <a:ext cx="5792555" cy="2476739"/>
            </a:xfrm>
            <a:prstGeom prst="roundRect">
              <a:avLst>
                <a:gd name="adj" fmla="val 4399"/>
              </a:avLst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0B9CE4A-7DA1-4CD6-99F0-A4932AC72EEA}"/>
                </a:ext>
              </a:extLst>
            </p:cNvPr>
            <p:cNvSpPr txBox="1"/>
            <p:nvPr/>
          </p:nvSpPr>
          <p:spPr>
            <a:xfrm>
              <a:off x="7295677" y="1841585"/>
              <a:ext cx="4415177" cy="20313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indent="-180000">
                <a:buFont typeface="Arial" panose="020B0604020202020204" pitchFamily="34" charset="0"/>
                <a:buChar char="•"/>
              </a:pPr>
              <a:r>
                <a:rPr lang="ko-KR" altLang="en-US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하이브리드 알고리즘 </a:t>
              </a:r>
              <a:r>
                <a:rPr lang="en-US" altLang="ko-KR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(</a:t>
              </a:r>
              <a:r>
                <a:rPr lang="ko-KR" altLang="en-US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딥러닝</a:t>
              </a:r>
              <a:r>
                <a:rPr lang="en-US" altLang="ko-KR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+</a:t>
              </a:r>
              <a:r>
                <a:rPr lang="ko-KR" altLang="en-US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임계값</a:t>
              </a:r>
              <a:r>
                <a:rPr lang="en-US" altLang="ko-KR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)</a:t>
              </a:r>
              <a:b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</a:b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 - </a:t>
              </a:r>
              <a:r>
                <a:rPr lang="ko-KR" altLang="en-US" dirty="0" err="1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임계값으로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기존처럼 추락 검출</a:t>
              </a:r>
              <a:b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</a:b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 - 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전방추락의 경우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, </a:t>
              </a:r>
              <a:r>
                <a:rPr lang="ko-KR" altLang="en-US" dirty="0" err="1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딥러닝으로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뛰어내림 판단</a:t>
              </a:r>
              <a:endPara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endParaRPr>
            </a:p>
            <a:p>
              <a:pPr indent="-180000">
                <a:buFont typeface="Arial" panose="020B0604020202020204" pitchFamily="34" charset="0"/>
                <a:buChar char="•"/>
              </a:pPr>
              <a:r>
                <a:rPr lang="ko-KR" altLang="en-US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연대 전방추락 </a:t>
              </a:r>
              <a:r>
                <a:rPr lang="en-US" altLang="ko-KR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&amp; </a:t>
              </a:r>
              <a:r>
                <a:rPr lang="ko-KR" altLang="en-US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뛰어내림 데이터셋 성능</a:t>
              </a:r>
              <a:b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</a:b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 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민감도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(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추락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)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96.4% (107/111), </a:t>
              </a:r>
              <a:b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</a:b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  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특이도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(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뛰어내림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)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100.0% (111/111),</a:t>
              </a:r>
            </a:p>
            <a:p>
              <a:pPr indent="-180000">
                <a:buFont typeface="Arial" panose="020B0604020202020204" pitchFamily="34" charset="0"/>
                <a:buChar char="•"/>
              </a:pPr>
              <a:r>
                <a:rPr lang="en-US" altLang="ko-KR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C3 </a:t>
              </a:r>
              <a:r>
                <a:rPr lang="ko-KR" altLang="en-US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펌웨어</a:t>
              </a:r>
              <a:r>
                <a:rPr lang="en-US" altLang="ko-KR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, GS</a:t>
              </a:r>
              <a:r>
                <a:rPr lang="ko-KR" altLang="en-US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인증 획득</a:t>
              </a:r>
              <a:endPara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endParaRPr>
            </a:p>
          </p:txBody>
        </p:sp>
        <p:sp>
          <p:nvSpPr>
            <p:cNvPr id="61" name="사각형: 둥근 모서리 60">
              <a:extLst>
                <a:ext uri="{FF2B5EF4-FFF2-40B4-BE49-F238E27FC236}">
                  <a16:creationId xmlns:a16="http://schemas.microsoft.com/office/drawing/2014/main" id="{756FCB8F-F583-4C28-8C42-0421C4607786}"/>
                </a:ext>
              </a:extLst>
            </p:cNvPr>
            <p:cNvSpPr/>
            <p:nvPr/>
          </p:nvSpPr>
          <p:spPr>
            <a:xfrm>
              <a:off x="6249843" y="1404102"/>
              <a:ext cx="1334766" cy="377028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추락</a:t>
              </a:r>
            </a:p>
          </p:txBody>
        </p:sp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1DDF9E32-F100-4F16-AFD8-EA74201771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55600" y="2236959"/>
              <a:ext cx="960953" cy="960953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7E803201-7380-4A7E-BC7D-DAE35C938BDF}"/>
              </a:ext>
            </a:extLst>
          </p:cNvPr>
          <p:cNvGrpSpPr/>
          <p:nvPr/>
        </p:nvGrpSpPr>
        <p:grpSpPr>
          <a:xfrm>
            <a:off x="2974713" y="4238990"/>
            <a:ext cx="6450547" cy="2283039"/>
            <a:chOff x="3061812" y="4143112"/>
            <a:chExt cx="6450547" cy="2283039"/>
          </a:xfrm>
        </p:grpSpPr>
        <p:sp>
          <p:nvSpPr>
            <p:cNvPr id="64" name="사각형: 둥근 모서리 63">
              <a:extLst>
                <a:ext uri="{FF2B5EF4-FFF2-40B4-BE49-F238E27FC236}">
                  <a16:creationId xmlns:a16="http://schemas.microsoft.com/office/drawing/2014/main" id="{294685DB-4361-4EBA-A96C-FA525E190EC1}"/>
                </a:ext>
              </a:extLst>
            </p:cNvPr>
            <p:cNvSpPr/>
            <p:nvPr/>
          </p:nvSpPr>
          <p:spPr>
            <a:xfrm>
              <a:off x="3061812" y="4279565"/>
              <a:ext cx="6450547" cy="2146586"/>
            </a:xfrm>
            <a:prstGeom prst="roundRect">
              <a:avLst>
                <a:gd name="adj" fmla="val 4399"/>
              </a:avLst>
            </a:prstGeom>
            <a:noFill/>
            <a:ln>
              <a:solidFill>
                <a:srgbClr val="FF7C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3CE2651-31BA-4A2F-B059-C749A8ACC73B}"/>
                </a:ext>
              </a:extLst>
            </p:cNvPr>
            <p:cNvSpPr txBox="1"/>
            <p:nvPr/>
          </p:nvSpPr>
          <p:spPr>
            <a:xfrm>
              <a:off x="4633906" y="4593542"/>
              <a:ext cx="4799900" cy="17543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indent="-180000">
                <a:buFont typeface="Arial" panose="020B0604020202020204" pitchFamily="34" charset="0"/>
                <a:buChar char="•"/>
              </a:pPr>
              <a:r>
                <a:rPr lang="ko-KR" altLang="en-US" dirty="0">
                  <a:solidFill>
                    <a:srgbClr val="FF7C80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딥러닝 기반 </a:t>
              </a:r>
              <a:r>
                <a:rPr lang="en-US" altLang="ko-KR" dirty="0">
                  <a:solidFill>
                    <a:srgbClr val="FF7C80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alpha </a:t>
              </a:r>
              <a:r>
                <a:rPr lang="ko-KR" altLang="en-US" dirty="0">
                  <a:solidFill>
                    <a:srgbClr val="FF7C80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버전 개발</a:t>
              </a:r>
              <a:b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</a:b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 - 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딥러닝 모델만을 사용하여 전도 분류 시도</a:t>
              </a:r>
              <a:endPara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endParaRPr>
            </a:p>
            <a:p>
              <a:pPr indent="-180000">
                <a:buFont typeface="Arial" panose="020B0604020202020204" pitchFamily="34" charset="0"/>
                <a:buChar char="•"/>
              </a:pPr>
              <a:r>
                <a:rPr lang="ko-KR" altLang="en-US" dirty="0">
                  <a:solidFill>
                    <a:srgbClr val="FF7C80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연대</a:t>
              </a:r>
              <a:r>
                <a:rPr lang="en-US" altLang="ko-KR" dirty="0">
                  <a:solidFill>
                    <a:srgbClr val="FF7C80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</a:t>
              </a:r>
              <a:r>
                <a:rPr lang="ko-KR" altLang="en-US" dirty="0">
                  <a:solidFill>
                    <a:srgbClr val="FF7C80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데이터셋</a:t>
              </a:r>
              <a:r>
                <a:rPr lang="en-US" altLang="ko-KR" dirty="0">
                  <a:solidFill>
                    <a:srgbClr val="FF7C80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(</a:t>
              </a:r>
              <a:r>
                <a:rPr lang="ko-KR" altLang="en-US" dirty="0">
                  <a:solidFill>
                    <a:srgbClr val="FF7C80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전도</a:t>
              </a:r>
              <a:r>
                <a:rPr lang="en-US" altLang="ko-KR" dirty="0">
                  <a:solidFill>
                    <a:srgbClr val="FF7C80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1, </a:t>
              </a:r>
              <a:r>
                <a:rPr lang="ko-KR" altLang="en-US" dirty="0">
                  <a:solidFill>
                    <a:srgbClr val="FF7C80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일상주행 </a:t>
              </a:r>
              <a:r>
                <a:rPr lang="en-US" altLang="ko-KR" dirty="0">
                  <a:solidFill>
                    <a:srgbClr val="FF7C80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4) </a:t>
              </a:r>
              <a:r>
                <a:rPr lang="ko-KR" altLang="en-US" dirty="0">
                  <a:solidFill>
                    <a:srgbClr val="FF7C80"/>
                  </a:solidFill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성능</a:t>
              </a:r>
              <a:b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</a:b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 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민감도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(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전도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)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100.0% (108/108), </a:t>
              </a:r>
              <a:b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</a:b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  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특이도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(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일상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)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99.5% (398/400),</a:t>
              </a:r>
              <a:b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</a:b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   </a:t>
              </a:r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리드타임 </a:t>
              </a:r>
              <a:r>
                <a:rPr lang="en-US" altLang="ko-KR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269.93±198.57 ms</a:t>
              </a:r>
              <a:endPara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endParaRPr>
            </a:p>
          </p:txBody>
        </p:sp>
        <p:sp>
          <p:nvSpPr>
            <p:cNvPr id="66" name="사각형: 둥근 모서리 65">
              <a:extLst>
                <a:ext uri="{FF2B5EF4-FFF2-40B4-BE49-F238E27FC236}">
                  <a16:creationId xmlns:a16="http://schemas.microsoft.com/office/drawing/2014/main" id="{5A93F137-DA1E-4584-B0AC-E84DFF193055}"/>
                </a:ext>
              </a:extLst>
            </p:cNvPr>
            <p:cNvSpPr/>
            <p:nvPr/>
          </p:nvSpPr>
          <p:spPr>
            <a:xfrm>
              <a:off x="3298602" y="4143112"/>
              <a:ext cx="1591964" cy="377028"/>
            </a:xfrm>
            <a:prstGeom prst="roundRect">
              <a:avLst/>
            </a:prstGeom>
            <a:solidFill>
              <a:srgbClr val="FF7C80"/>
            </a:solidFill>
            <a:ln>
              <a:solidFill>
                <a:srgbClr val="FF7C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>
                  <a:latin typeface="한컴 말랑말랑 Bold" panose="020F0803000000000000" pitchFamily="50" charset="-127"/>
                  <a:ea typeface="한컴 말랑말랑 Bold" panose="020F0803000000000000" pitchFamily="50" charset="-127"/>
                </a:rPr>
                <a:t>킥보드 전도</a:t>
              </a:r>
            </a:p>
          </p:txBody>
        </p:sp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4BC2C015-3F2E-4060-8868-EFC5CABD5D50}"/>
                </a:ext>
              </a:extLst>
            </p:cNvPr>
            <p:cNvGrpSpPr/>
            <p:nvPr/>
          </p:nvGrpSpPr>
          <p:grpSpPr>
            <a:xfrm>
              <a:off x="3374645" y="4930660"/>
              <a:ext cx="946428" cy="844395"/>
              <a:chOff x="3367629" y="4764809"/>
              <a:chExt cx="946428" cy="844395"/>
            </a:xfrm>
          </p:grpSpPr>
          <p:pic>
            <p:nvPicPr>
              <p:cNvPr id="18" name="그림 17">
                <a:extLst>
                  <a:ext uri="{FF2B5EF4-FFF2-40B4-BE49-F238E27FC236}">
                    <a16:creationId xmlns:a16="http://schemas.microsoft.com/office/drawing/2014/main" id="{06307C6D-7C30-4C54-8739-8B4DF2C59B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20845044">
                <a:off x="3469662" y="4764809"/>
                <a:ext cx="844395" cy="844395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20" name="그림 19">
                <a:extLst>
                  <a:ext uri="{FF2B5EF4-FFF2-40B4-BE49-F238E27FC236}">
                    <a16:creationId xmlns:a16="http://schemas.microsoft.com/office/drawing/2014/main" id="{AFFD036A-0410-4BD6-BA97-9C52EE1026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14662076">
                <a:off x="3367629" y="4768787"/>
                <a:ext cx="641892" cy="641892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98" name="직사각형 97">
            <a:extLst>
              <a:ext uri="{FF2B5EF4-FFF2-40B4-BE49-F238E27FC236}">
                <a16:creationId xmlns:a16="http://schemas.microsoft.com/office/drawing/2014/main" id="{664D96EA-191C-4E90-A481-1027E8166065}"/>
              </a:ext>
            </a:extLst>
          </p:cNvPr>
          <p:cNvSpPr/>
          <p:nvPr/>
        </p:nvSpPr>
        <p:spPr>
          <a:xfrm>
            <a:off x="9459248" y="31227"/>
            <a:ext cx="2622284" cy="24622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96806">
              <a:defRPr/>
            </a:pPr>
            <a:r>
              <a:rPr lang="ko-KR" altLang="en-US" sz="1600" spc="-30" dirty="0">
                <a:solidFill>
                  <a:schemeClr val="bg1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Pretendard ExtraBold" panose="02000903000000020004" pitchFamily="50" charset="-127"/>
              </a:rPr>
              <a:t>업무실적</a:t>
            </a:r>
            <a:r>
              <a:rPr lang="en-US" altLang="ko-KR" sz="1600" spc="-30" dirty="0">
                <a:solidFill>
                  <a:schemeClr val="bg1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Pretendard ExtraBold" panose="02000903000000020004" pitchFamily="50" charset="-127"/>
              </a:rPr>
              <a:t>(`24)</a:t>
            </a:r>
            <a:endParaRPr lang="en-US" altLang="ko-KR" sz="1600" spc="-30" dirty="0">
              <a:solidFill>
                <a:schemeClr val="bg1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504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B9F2552-1034-4C93-87F8-07212A70FAFD}"/>
              </a:ext>
            </a:extLst>
          </p:cNvPr>
          <p:cNvSpPr/>
          <p:nvPr/>
        </p:nvSpPr>
        <p:spPr>
          <a:xfrm>
            <a:off x="304289" y="592282"/>
            <a:ext cx="7367203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spc="-30" dirty="0"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 ExtraBold" panose="02000903000000020004" pitchFamily="50" charset="-127"/>
              </a:rPr>
              <a:t>서버 로직 및 </a:t>
            </a:r>
            <a:r>
              <a:rPr lang="en-US" altLang="ko-KR" sz="3200" spc="-30" dirty="0"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 ExtraBold" panose="02000903000000020004" pitchFamily="50" charset="-127"/>
              </a:rPr>
              <a:t>App</a:t>
            </a:r>
            <a:r>
              <a:rPr lang="ko-KR" altLang="en-US" sz="3200" spc="-30" dirty="0"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 ExtraBold" panose="02000903000000020004" pitchFamily="50" charset="-127"/>
              </a:rPr>
              <a:t> 개발</a:t>
            </a:r>
            <a:endParaRPr lang="en-US" altLang="ko-KR" sz="3200" spc="-30" dirty="0">
              <a:latin typeface="한컴 말랑말랑 Bold" panose="020F0803000000000000" pitchFamily="50" charset="-127"/>
              <a:ea typeface="한컴 말랑말랑 Bold" panose="020F0803000000000000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5FC9C8C5-34D4-4FEF-95AD-DFADDAF6D200}"/>
              </a:ext>
            </a:extLst>
          </p:cNvPr>
          <p:cNvSpPr/>
          <p:nvPr/>
        </p:nvSpPr>
        <p:spPr>
          <a:xfrm>
            <a:off x="354804" y="1409923"/>
            <a:ext cx="5542147" cy="5180433"/>
          </a:xfrm>
          <a:prstGeom prst="roundRect">
            <a:avLst>
              <a:gd name="adj" fmla="val 4399"/>
            </a:avLst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D3D9093-EA4D-43C4-8A32-3CFC37D6A54C}"/>
              </a:ext>
            </a:extLst>
          </p:cNvPr>
          <p:cNvSpPr txBox="1"/>
          <p:nvPr/>
        </p:nvSpPr>
        <p:spPr>
          <a:xfrm>
            <a:off x="943145" y="1606890"/>
            <a:ext cx="40244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8000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accent6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시작화면</a:t>
            </a:r>
            <a:b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</a:br>
            <a:endParaRPr lang="en-US" altLang="ko-KR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  <a:p>
            <a:pPr indent="-180000">
              <a:buFont typeface="Arial" panose="020B0604020202020204" pitchFamily="34" charset="0"/>
              <a:buChar char="•"/>
            </a:pPr>
            <a:endParaRPr lang="en-US" altLang="ko-KR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  <a:p>
            <a:pPr indent="-180000">
              <a:buFont typeface="Arial" panose="020B0604020202020204" pitchFamily="34" charset="0"/>
              <a:buChar char="•"/>
            </a:pPr>
            <a:endParaRPr lang="en-US" altLang="ko-KR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  <a:p>
            <a:pPr indent="-180000">
              <a:buFont typeface="Arial" panose="020B0604020202020204" pitchFamily="34" charset="0"/>
              <a:buChar char="•"/>
            </a:pPr>
            <a:endParaRPr lang="en-US" altLang="ko-KR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  <a:p>
            <a:pPr indent="-180000">
              <a:buFont typeface="Arial" panose="020B0604020202020204" pitchFamily="34" charset="0"/>
              <a:buChar char="•"/>
            </a:pPr>
            <a:endParaRPr lang="en-US" altLang="ko-KR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  <a:p>
            <a:pPr indent="-180000">
              <a:buFont typeface="Arial" panose="020B0604020202020204" pitchFamily="34" charset="0"/>
              <a:buChar char="•"/>
            </a:pPr>
            <a:endParaRPr lang="en-US" altLang="ko-KR" dirty="0">
              <a:solidFill>
                <a:schemeClr val="accent6"/>
              </a:solidFill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  <a:p>
            <a:pPr indent="-180000">
              <a:buFont typeface="Arial" panose="020B0604020202020204" pitchFamily="34" charset="0"/>
              <a:buChar char="•"/>
            </a:pPr>
            <a:endParaRPr lang="en-US" altLang="ko-KR" dirty="0">
              <a:solidFill>
                <a:schemeClr val="accent6"/>
              </a:solidFill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  <a:p>
            <a:pPr indent="-180000">
              <a:buFont typeface="Arial" panose="020B0604020202020204" pitchFamily="34" charset="0"/>
              <a:buChar char="•"/>
            </a:pPr>
            <a:endParaRPr lang="en-US" altLang="ko-KR" dirty="0">
              <a:solidFill>
                <a:schemeClr val="accent6"/>
              </a:solidFill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  <a:p>
            <a:pPr indent="-18000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accent6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사용자 및 보호자 화면</a:t>
            </a:r>
            <a:endParaRPr lang="ko-KR" altLang="en-US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E327DD5E-FE22-4771-A248-46EA070BF1EB}"/>
              </a:ext>
            </a:extLst>
          </p:cNvPr>
          <p:cNvSpPr/>
          <p:nvPr/>
        </p:nvSpPr>
        <p:spPr>
          <a:xfrm>
            <a:off x="637312" y="1236145"/>
            <a:ext cx="1334766" cy="377028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Redy</a:t>
            </a:r>
            <a:endParaRPr lang="ko-KR" altLang="en-US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DD4E3846-7E35-4784-BF24-4DBF677A53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275" y="1919988"/>
            <a:ext cx="1037981" cy="2075961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DE4D3413-B8F1-4B3D-B788-CE122770EC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592" y="1919987"/>
            <a:ext cx="1037981" cy="2075962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58A8C2CE-16ED-46B1-A19C-BB7BA7C0BF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910" y="1919987"/>
            <a:ext cx="1037981" cy="2075961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46247C9F-69C3-4C65-8748-9EE40D1DD3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276" y="4443741"/>
            <a:ext cx="1037981" cy="2075961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5DB7C2E6-5B2F-408E-848A-FF6819A8C0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292" y="4451776"/>
            <a:ext cx="1037981" cy="2075961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F2202E43-5507-4EEB-9CF2-E538A0FEB8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308" y="4451776"/>
            <a:ext cx="1035224" cy="2067927"/>
          </a:xfrm>
          <a:prstGeom prst="rect">
            <a:avLst/>
          </a:prstGeom>
        </p:spPr>
      </p:pic>
      <p:sp>
        <p:nvSpPr>
          <p:cNvPr id="47" name="직사각형 46">
            <a:extLst>
              <a:ext uri="{FF2B5EF4-FFF2-40B4-BE49-F238E27FC236}">
                <a16:creationId xmlns:a16="http://schemas.microsoft.com/office/drawing/2014/main" id="{1F06230F-FD0D-402D-82FE-CCF3C983BEE7}"/>
              </a:ext>
            </a:extLst>
          </p:cNvPr>
          <p:cNvSpPr/>
          <p:nvPr/>
        </p:nvSpPr>
        <p:spPr>
          <a:xfrm>
            <a:off x="9459248" y="31227"/>
            <a:ext cx="2622284" cy="24622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96806">
              <a:defRPr/>
            </a:pPr>
            <a:r>
              <a:rPr lang="ko-KR" altLang="en-US" sz="1600" spc="-30" dirty="0">
                <a:solidFill>
                  <a:schemeClr val="bg1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Pretendard ExtraBold" panose="02000903000000020004" pitchFamily="50" charset="-127"/>
              </a:rPr>
              <a:t>업무실적</a:t>
            </a:r>
            <a:r>
              <a:rPr lang="en-US" altLang="ko-KR" sz="1600" spc="-30" dirty="0">
                <a:solidFill>
                  <a:schemeClr val="bg1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Pretendard ExtraBold" panose="02000903000000020004" pitchFamily="50" charset="-127"/>
              </a:rPr>
              <a:t>(`24)</a:t>
            </a:r>
            <a:endParaRPr lang="en-US" altLang="ko-KR" sz="1600" spc="-30" dirty="0">
              <a:solidFill>
                <a:schemeClr val="bg1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513E2967-932C-4B74-A254-353F9520E677}"/>
              </a:ext>
            </a:extLst>
          </p:cNvPr>
          <p:cNvSpPr/>
          <p:nvPr/>
        </p:nvSpPr>
        <p:spPr>
          <a:xfrm>
            <a:off x="6254863" y="1394361"/>
            <a:ext cx="5542147" cy="5180433"/>
          </a:xfrm>
          <a:prstGeom prst="roundRect">
            <a:avLst>
              <a:gd name="adj" fmla="val 4399"/>
            </a:avLst>
          </a:prstGeom>
          <a:solidFill>
            <a:schemeClr val="bg1"/>
          </a:solidFill>
          <a:ln>
            <a:solidFill>
              <a:srgbClr val="FD74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2540CBCE-46A9-4CCD-905C-0EB50663221E}"/>
              </a:ext>
            </a:extLst>
          </p:cNvPr>
          <p:cNvSpPr/>
          <p:nvPr/>
        </p:nvSpPr>
        <p:spPr>
          <a:xfrm>
            <a:off x="6625983" y="1198945"/>
            <a:ext cx="1334766" cy="377028"/>
          </a:xfrm>
          <a:prstGeom prst="roundRect">
            <a:avLst/>
          </a:prstGeom>
          <a:solidFill>
            <a:srgbClr val="FD741C"/>
          </a:solidFill>
          <a:ln>
            <a:solidFill>
              <a:srgbClr val="FD74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C</a:t>
            </a:r>
            <a:r>
              <a:rPr lang="en-US" altLang="ko-KR" sz="1200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Series</a:t>
            </a:r>
            <a:endParaRPr lang="ko-KR" altLang="en-US" sz="1200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E35DB1C-40B2-406F-A908-9160348E5D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54188" y="1634207"/>
            <a:ext cx="3739867" cy="485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25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</p:grpSp>
      <p:sp>
        <p:nvSpPr>
          <p:cNvPr id="8" name="Rectangle 1">
            <a:extLst>
              <a:ext uri="{FF2B5EF4-FFF2-40B4-BE49-F238E27FC236}">
                <a16:creationId xmlns:a16="http://schemas.microsoft.com/office/drawing/2014/main" id="{B78154F5-19BD-4F31-B376-73F49DA7AD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1075" y="20399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BC1C9B5-E9EC-4977-BDBA-495EF4973D61}"/>
              </a:ext>
            </a:extLst>
          </p:cNvPr>
          <p:cNvSpPr/>
          <p:nvPr/>
        </p:nvSpPr>
        <p:spPr>
          <a:xfrm>
            <a:off x="9429252" y="31227"/>
            <a:ext cx="2622284" cy="24622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96806">
              <a:defRPr/>
            </a:pPr>
            <a:r>
              <a:rPr lang="ko-KR" altLang="en-US" sz="1600" spc="-30" dirty="0">
                <a:solidFill>
                  <a:schemeClr val="bg1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Pretendard ExtraBold" panose="02000903000000020004" pitchFamily="50" charset="-127"/>
              </a:rPr>
              <a:t>개발계획</a:t>
            </a:r>
            <a:r>
              <a:rPr lang="en-US" altLang="ko-KR" sz="1600" spc="-30" dirty="0">
                <a:solidFill>
                  <a:schemeClr val="bg1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Pretendard ExtraBold" panose="02000903000000020004" pitchFamily="50" charset="-127"/>
              </a:rPr>
              <a:t>(`25)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3316E79-1275-4652-B013-E43663207658}"/>
              </a:ext>
            </a:extLst>
          </p:cNvPr>
          <p:cNvSpPr/>
          <p:nvPr/>
        </p:nvSpPr>
        <p:spPr>
          <a:xfrm>
            <a:off x="108342" y="592282"/>
            <a:ext cx="7367203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spc="-30" dirty="0"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 ExtraBold" panose="02000903000000020004" pitchFamily="50" charset="-127"/>
              </a:rPr>
              <a:t>신제품 출시 및 고객 지원 강화</a:t>
            </a:r>
            <a:endParaRPr lang="en-US" altLang="ko-KR" sz="3200" spc="-30" dirty="0">
              <a:latin typeface="한컴 말랑말랑 Bold" panose="020F0803000000000000" pitchFamily="50" charset="-127"/>
              <a:ea typeface="한컴 말랑말랑 Bold" panose="020F0803000000000000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3003ED-5FBE-4E17-81B8-69F73DF431D2}"/>
              </a:ext>
            </a:extLst>
          </p:cNvPr>
          <p:cNvSpPr txBox="1"/>
          <p:nvPr/>
        </p:nvSpPr>
        <p:spPr>
          <a:xfrm>
            <a:off x="108342" y="1291185"/>
            <a:ext cx="10966984" cy="5166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[C-Light &amp; Redy]</a:t>
            </a:r>
          </a:p>
          <a:p>
            <a:pPr indent="-180000">
              <a:buFont typeface="Arial" panose="020B0604020202020204" pitchFamily="34" charset="0"/>
              <a:buChar char="•"/>
            </a:pPr>
            <a:endParaRPr lang="en-US" altLang="ko-KR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  <a:p>
            <a:pPr indent="-180000">
              <a:buFont typeface="Arial" panose="020B0604020202020204" pitchFamily="34" charset="0"/>
              <a:buChar char="•"/>
            </a:pP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알고리즘 사내 테스트 </a:t>
            </a: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&amp; 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외부 실증 </a:t>
            </a:r>
            <a:r>
              <a:rPr lang="ko-KR" altLang="en-US" dirty="0">
                <a:latin typeface="한컴 말랑말랑 Bold" panose="020F0803000000000000" pitchFamily="34" charset="-127"/>
                <a:ea typeface="한컴 말랑말랑 Bold" panose="020F0803000000000000" pitchFamily="34" charset="-127"/>
              </a:rPr>
              <a:t>테스트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한컴 말랑말랑 Bold" panose="020F0803000000000000" pitchFamily="34" charset="-127"/>
                <a:ea typeface="한컴 말랑말랑 Bold" panose="020F0803000000000000" pitchFamily="34" charset="-127"/>
              </a:rPr>
              <a:t>⇒ 알고리즘 안정화</a:t>
            </a:r>
          </a:p>
          <a:p>
            <a:pPr indent="-180000">
              <a:buFont typeface="Arial" panose="020B0604020202020204" pitchFamily="34" charset="0"/>
              <a:buChar char="•"/>
            </a:pPr>
            <a:endParaRPr lang="en-US" altLang="ko-KR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  <a:p>
            <a:pPr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인증 지원</a:t>
            </a:r>
            <a:b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</a:b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   - Redy: AI 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품질인증 </a:t>
            </a: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&amp; 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적합성 인증</a:t>
            </a:r>
            <a:b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</a:b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   - C</a:t>
            </a:r>
            <a:r>
              <a:rPr lang="en-US" altLang="ko-KR" sz="1200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Series</a:t>
            </a: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: 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해외 인증</a:t>
            </a:r>
            <a:endParaRPr lang="en-US" altLang="ko-KR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  <a:p>
            <a:endParaRPr lang="en-US" altLang="ko-KR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  <a:p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[C-Harness]</a:t>
            </a:r>
          </a:p>
          <a:p>
            <a:pPr indent="-180000">
              <a:buFont typeface="Arial" panose="020B0604020202020204" pitchFamily="34" charset="0"/>
              <a:buChar char="•"/>
            </a:pPr>
            <a:endParaRPr lang="en-US" altLang="ko-KR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  <a:p>
            <a:pPr indent="-180000">
              <a:buFont typeface="Arial" panose="020B0604020202020204" pitchFamily="34" charset="0"/>
              <a:buChar char="•"/>
            </a:pP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한컴 말랑말랑 Bold" panose="020F0803000000000000" pitchFamily="34" charset="-127"/>
                <a:ea typeface="한컴 말랑말랑 Bold" panose="020F0803000000000000" pitchFamily="34" charset="-127"/>
              </a:rPr>
              <a:t>전용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한컴 말랑말랑 Bold" panose="020F0803000000000000" pitchFamily="34" charset="-127"/>
                <a:ea typeface="한컴 말랑말랑 Bold" panose="020F0803000000000000" pitchFamily="34" charset="-127"/>
              </a:rPr>
              <a:t>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한컴 말랑말랑 Bold" panose="020F0803000000000000" pitchFamily="34" charset="-127"/>
                <a:ea typeface="한컴 말랑말랑 Bold" panose="020F0803000000000000" pitchFamily="34" charset="-127"/>
              </a:rPr>
              <a:t>검출 알고리즘 및 펌웨어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한컴 말랑말랑 Bold" panose="020F0803000000000000" pitchFamily="34" charset="-127"/>
                <a:ea typeface="한컴 말랑말랑 Bold" panose="020F0803000000000000" pitchFamily="34" charset="-127"/>
              </a:rPr>
              <a:t>개발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한양신명조"/>
                <a:ea typeface="한양신명조"/>
              </a:rPr>
              <a:t>⋅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한컴 말랑말랑 Bold" panose="020F0803000000000000" pitchFamily="34" charset="-127"/>
                <a:ea typeface="한컴 말랑말랑 Bold" panose="020F0803000000000000" pitchFamily="34" charset="-127"/>
              </a:rPr>
              <a:t>지원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컴 말랑말랑 Bold" panose="020F0803000000000000" pitchFamily="34" charset="-127"/>
              <a:ea typeface="한컴 말랑말랑 Bold" panose="020F0803000000000000" pitchFamily="34" charset="-127"/>
            </a:endParaRPr>
          </a:p>
          <a:p>
            <a:pPr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  <a:p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[C3]</a:t>
            </a:r>
          </a:p>
          <a:p>
            <a:pPr indent="-180000">
              <a:buFont typeface="Arial" panose="020B0604020202020204" pitchFamily="34" charset="0"/>
              <a:buChar char="•"/>
            </a:pPr>
            <a:endParaRPr lang="en-US" altLang="ko-KR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  <a:p>
            <a:pPr indent="-180000">
              <a:buFont typeface="Arial" panose="020B0604020202020204" pitchFamily="34" charset="0"/>
              <a:buChar char="•"/>
            </a:pP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한컴 말랑말랑 Bold" panose="020F0803000000000000" pitchFamily="34" charset="-127"/>
                <a:ea typeface="한컴 말랑말랑 Bold" panose="020F0803000000000000" pitchFamily="34" charset="-127"/>
              </a:rPr>
              <a:t>특수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한컴 말랑말랑 Bold" panose="020F0803000000000000" pitchFamily="34" charset="-127"/>
                <a:ea typeface="한컴 말랑말랑 Bold" panose="020F0803000000000000" pitchFamily="34" charset="-127"/>
              </a:rPr>
              <a:t>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한컴 말랑말랑 Bold" panose="020F0803000000000000" pitchFamily="34" charset="-127"/>
                <a:ea typeface="한컴 말랑말랑 Bold" panose="020F0803000000000000" pitchFamily="34" charset="-127"/>
              </a:rPr>
              <a:t>현장 맞춤형 알고리즘 지원</a:t>
            </a:r>
          </a:p>
          <a:p>
            <a:pPr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A79DBF27-4EEB-46C6-BA7E-20AEB9275E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323" y="1209142"/>
            <a:ext cx="2057653" cy="283739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F98ED6B8-9558-4BCB-A5C8-E86BE8BE25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8625" y="4319041"/>
            <a:ext cx="241935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3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</p:grpSp>
      <p:sp>
        <p:nvSpPr>
          <p:cNvPr id="8" name="Rectangle 1">
            <a:extLst>
              <a:ext uri="{FF2B5EF4-FFF2-40B4-BE49-F238E27FC236}">
                <a16:creationId xmlns:a16="http://schemas.microsoft.com/office/drawing/2014/main" id="{B78154F5-19BD-4F31-B376-73F49DA7AD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1075" y="20399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3316E79-1275-4652-B013-E43663207658}"/>
              </a:ext>
            </a:extLst>
          </p:cNvPr>
          <p:cNvSpPr/>
          <p:nvPr/>
        </p:nvSpPr>
        <p:spPr>
          <a:xfrm>
            <a:off x="108342" y="592282"/>
            <a:ext cx="7367203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spc="-30" dirty="0">
                <a:latin typeface="한컴 말랑말랑 Bold" panose="020F0803000000000000" pitchFamily="50" charset="-127"/>
                <a:ea typeface="한컴 말랑말랑 Bold" panose="020F0803000000000000" pitchFamily="50" charset="-127"/>
                <a:cs typeface="Pretendard ExtraBold" panose="02000903000000020004" pitchFamily="50" charset="-127"/>
              </a:rPr>
              <a:t>신규 알고리즘 개발</a:t>
            </a:r>
            <a:endParaRPr lang="en-US" altLang="ko-KR" sz="3200" spc="-30" dirty="0">
              <a:latin typeface="한컴 말랑말랑 Bold" panose="020F0803000000000000" pitchFamily="50" charset="-127"/>
              <a:ea typeface="한컴 말랑말랑 Bold" panose="020F0803000000000000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3003ED-5FBE-4E17-81B8-69F73DF431D2}"/>
              </a:ext>
            </a:extLst>
          </p:cNvPr>
          <p:cNvSpPr txBox="1"/>
          <p:nvPr/>
        </p:nvSpPr>
        <p:spPr>
          <a:xfrm>
            <a:off x="108342" y="1291185"/>
            <a:ext cx="10966984" cy="447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[</a:t>
            </a:r>
            <a:r>
              <a:rPr lang="ko-KR" altLang="en-US" dirty="0" err="1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백팩형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 에어백</a:t>
            </a: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]</a:t>
            </a:r>
          </a:p>
          <a:p>
            <a:pPr indent="-180000">
              <a:buFont typeface="Arial" panose="020B0604020202020204" pitchFamily="34" charset="0"/>
              <a:buChar char="•"/>
            </a:pPr>
            <a:endParaRPr lang="en-US" altLang="ko-KR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  <a:p>
            <a:pPr indent="-180000">
              <a:buFont typeface="Arial" panose="020B0604020202020204" pitchFamily="34" charset="0"/>
              <a:buChar char="•"/>
            </a:pP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Target: 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전동킥보드</a:t>
            </a: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, 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등산</a:t>
            </a: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, 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자전거</a:t>
            </a:r>
            <a:endParaRPr lang="en-US" altLang="ko-KR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  <a:p>
            <a:pPr indent="-180000">
              <a:buFont typeface="Arial" panose="020B0604020202020204" pitchFamily="34" charset="0"/>
              <a:buChar char="•"/>
            </a:pPr>
            <a:endParaRPr lang="en-US" altLang="ko-KR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  <a:p>
            <a:pPr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연구진행 방향</a:t>
            </a:r>
            <a:b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</a:b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   - 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연구 개발방향 설정</a:t>
            </a:r>
            <a:b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</a:b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   - 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선행연구 조사</a:t>
            </a:r>
            <a:b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</a:b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   - 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데이터셋 확보</a:t>
            </a:r>
            <a:b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</a:b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   - 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데이터 특성 분석</a:t>
            </a:r>
            <a:b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</a:b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   - 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딥러닝 모델 개발</a:t>
            </a:r>
            <a:b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</a:b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      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└ 모든 상황에 대응 가능한 하나의 모델로 개발하는 방안</a:t>
            </a:r>
            <a:b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</a:b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      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└ 동일한 모델에 파라미터만 바꿔 여러 상황에 대응 가능한 </a:t>
            </a:r>
            <a:r>
              <a:rPr lang="en-US" altLang="ko-KR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multi-modal</a:t>
            </a:r>
            <a:r>
              <a:rPr lang="ko-KR" altLang="en-US" dirty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로 개발하는 방안</a:t>
            </a:r>
            <a:endParaRPr lang="en-US" altLang="ko-KR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955F012-C20E-4334-9390-56CD50939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713" y="2039938"/>
            <a:ext cx="5565913" cy="3130826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1464A8A6-8117-4D03-B58F-3B69EA8E1224}"/>
              </a:ext>
            </a:extLst>
          </p:cNvPr>
          <p:cNvSpPr/>
          <p:nvPr/>
        </p:nvSpPr>
        <p:spPr>
          <a:xfrm>
            <a:off x="9429252" y="31227"/>
            <a:ext cx="2622284" cy="24622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96806">
              <a:defRPr/>
            </a:pPr>
            <a:r>
              <a:rPr lang="ko-KR" altLang="en-US" sz="1600" spc="-30" dirty="0">
                <a:solidFill>
                  <a:schemeClr val="bg1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Pretendard ExtraBold" panose="02000903000000020004" pitchFamily="50" charset="-127"/>
              </a:rPr>
              <a:t>개발계획</a:t>
            </a:r>
            <a:r>
              <a:rPr lang="en-US" altLang="ko-KR" sz="1600" spc="-30" dirty="0">
                <a:solidFill>
                  <a:schemeClr val="bg1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Pretendard ExtraBold" panose="02000903000000020004" pitchFamily="50" charset="-127"/>
              </a:rPr>
              <a:t>(`25)</a:t>
            </a:r>
          </a:p>
        </p:txBody>
      </p:sp>
    </p:spTree>
    <p:extLst>
      <p:ext uri="{BB962C8B-B14F-4D97-AF65-F5344CB8AC3E}">
        <p14:creationId xmlns:p14="http://schemas.microsoft.com/office/powerpoint/2010/main" val="381301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7407F92-ED1B-4F9C-9B98-50E231E852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60" t="2694" r="6827" b="22853"/>
          <a:stretch/>
        </p:blipFill>
        <p:spPr>
          <a:xfrm>
            <a:off x="0" y="-6348"/>
            <a:ext cx="12192000" cy="685800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61A29EAF-D22F-5007-D79A-1E3598C91A5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56" y="824422"/>
            <a:ext cx="799752" cy="700831"/>
          </a:xfrm>
          <a:prstGeom prst="rect">
            <a:avLst/>
          </a:prstGeom>
          <a:solidFill>
            <a:srgbClr val="0082C8"/>
          </a:solidFill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89EF15CA-7B29-AF76-5A37-7C8F4A1BF5BB}"/>
              </a:ext>
            </a:extLst>
          </p:cNvPr>
          <p:cNvGrpSpPr/>
          <p:nvPr/>
        </p:nvGrpSpPr>
        <p:grpSpPr>
          <a:xfrm>
            <a:off x="504673" y="-6348"/>
            <a:ext cx="1152245" cy="1650110"/>
            <a:chOff x="1361127" y="-8083"/>
            <a:chExt cx="1152245" cy="1650110"/>
          </a:xfrm>
          <a:solidFill>
            <a:srgbClr val="0082C8"/>
          </a:solidFill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4922CC1C-110B-841F-C82E-283584670456}"/>
                </a:ext>
              </a:extLst>
            </p:cNvPr>
            <p:cNvSpPr/>
            <p:nvPr/>
          </p:nvSpPr>
          <p:spPr>
            <a:xfrm>
              <a:off x="1361127" y="-8083"/>
              <a:ext cx="1152245" cy="165011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070C0"/>
                </a:solidFill>
              </a:endParaRPr>
            </a:p>
          </p:txBody>
        </p:sp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D425201A-B5D3-FED3-F2A4-AAEDCA9BB4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310" y="822687"/>
              <a:ext cx="799752" cy="700831"/>
            </a:xfrm>
            <a:prstGeom prst="rect">
              <a:avLst/>
            </a:prstGeom>
            <a:grpFill/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2779D94-F3B9-7157-7B71-730AEBDCF836}"/>
              </a:ext>
            </a:extLst>
          </p:cNvPr>
          <p:cNvSpPr txBox="1"/>
          <p:nvPr/>
        </p:nvSpPr>
        <p:spPr>
          <a:xfrm>
            <a:off x="5129923" y="3099486"/>
            <a:ext cx="2315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chemeClr val="bg1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감사합니다</a:t>
            </a:r>
            <a:r>
              <a:rPr lang="en-US" altLang="ko-KR" sz="3600" dirty="0">
                <a:solidFill>
                  <a:schemeClr val="bg1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.</a:t>
            </a:r>
            <a:endParaRPr lang="ko-KR" altLang="en-US" sz="3600" dirty="0">
              <a:solidFill>
                <a:schemeClr val="bg1"/>
              </a:soli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7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사용자 지정 1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0499E"/>
      </a:accent1>
      <a:accent2>
        <a:srgbClr val="C0D60C"/>
      </a:accent2>
      <a:accent3>
        <a:srgbClr val="F49100"/>
      </a:accent3>
      <a:accent4>
        <a:srgbClr val="10CF9B"/>
      </a:accent4>
      <a:accent5>
        <a:srgbClr val="009DD9"/>
      </a:accent5>
      <a:accent6>
        <a:srgbClr val="A5C249"/>
      </a:accent6>
      <a:hlink>
        <a:srgbClr val="F49100"/>
      </a:hlink>
      <a:folHlink>
        <a:srgbClr val="85DFD0"/>
      </a:folHlink>
    </a:clrScheme>
    <a:fontScheme name="사용자 지정 2">
      <a:majorFont>
        <a:latin typeface="Rajdhani SemiBold"/>
        <a:ea typeface="넥슨 풋볼고딕 L"/>
        <a:cs typeface=""/>
      </a:majorFont>
      <a:minorFont>
        <a:latin typeface="Roboto Light"/>
        <a:ea typeface="Noto Sans KR Light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2890</TotalTime>
  <Words>482</Words>
  <Application>Microsoft Office PowerPoint</Application>
  <PresentationFormat>와이드스크린</PresentationFormat>
  <Paragraphs>84</Paragraphs>
  <Slides>7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21" baseType="lpstr">
      <vt:lpstr>한양신명조</vt:lpstr>
      <vt:lpstr>Roboto Black</vt:lpstr>
      <vt:lpstr>굴림체</vt:lpstr>
      <vt:lpstr>Arial</vt:lpstr>
      <vt:lpstr>Roboto Light</vt:lpstr>
      <vt:lpstr>Roboto Medium</vt:lpstr>
      <vt:lpstr>배달의민족 주아</vt:lpstr>
      <vt:lpstr>한컴 말랑말랑 Bold</vt:lpstr>
      <vt:lpstr>맑은 고딕</vt:lpstr>
      <vt:lpstr>Roboto</vt:lpstr>
      <vt:lpstr>Calibri</vt:lpstr>
      <vt:lpstr>Pretendard ExtraBold</vt:lpstr>
      <vt:lpstr>Noto Sans KR Medium</vt:lpstr>
      <vt:lpstr>Тема Office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shin daniel</dc:creator>
  <cp:lastModifiedBy>Bach Goldberg</cp:lastModifiedBy>
  <cp:revision>163</cp:revision>
  <dcterms:created xsi:type="dcterms:W3CDTF">2021-03-22T14:57:48Z</dcterms:created>
  <dcterms:modified xsi:type="dcterms:W3CDTF">2025-01-03T09:24:06Z</dcterms:modified>
</cp:coreProperties>
</file>